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29"/>
  </p:notesMasterIdLst>
  <p:handoutMasterIdLst>
    <p:handoutMasterId r:id="rId30"/>
  </p:handoutMasterIdLst>
  <p:sldIdLst>
    <p:sldId id="302" r:id="rId5"/>
    <p:sldId id="273" r:id="rId6"/>
    <p:sldId id="295" r:id="rId7"/>
    <p:sldId id="312" r:id="rId8"/>
    <p:sldId id="298" r:id="rId9"/>
    <p:sldId id="280" r:id="rId10"/>
    <p:sldId id="281" r:id="rId11"/>
    <p:sldId id="282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357" r:id="rId26"/>
    <p:sldId id="274" r:id="rId27"/>
    <p:sldId id="356" r:id="rId28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opic 1 - Dark BG" id="{37F7A89F-05CB-4923-833B-F6103AE4D998}">
          <p14:sldIdLst>
            <p14:sldId id="302"/>
            <p14:sldId id="273"/>
            <p14:sldId id="295"/>
            <p14:sldId id="312"/>
            <p14:sldId id="298"/>
            <p14:sldId id="280"/>
            <p14:sldId id="281"/>
            <p14:sldId id="282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357"/>
            <p14:sldId id="274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9" autoAdjust="0"/>
    <p:restoredTop sz="92713" autoAdjust="0"/>
  </p:normalViewPr>
  <p:slideViewPr>
    <p:cSldViewPr snapToGrid="0">
      <p:cViewPr varScale="1">
        <p:scale>
          <a:sx n="62" d="100"/>
          <a:sy n="62" d="100"/>
        </p:scale>
        <p:origin x="844" y="28"/>
      </p:cViewPr>
      <p:guideLst/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0"/>
    </p:cViewPr>
  </p:sorterViewPr>
  <p:notesViewPr>
    <p:cSldViewPr snapToGrid="0">
      <p:cViewPr varScale="1">
        <p:scale>
          <a:sx n="52" d="100"/>
          <a:sy n="52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ul Izzatie Husna Muhammad Fauzi" userId="0dff9f38-c388-44d1-8ab3-41d441e9c9e8" providerId="ADAL" clId="{F60C9FC3-2C5B-4683-9FD6-D1F187E0DFC7}"/>
    <pc:docChg chg="undo custSel addSld delSld modSld modSection">
      <pc:chgData name="Nurul Izzatie Husna Muhammad Fauzi" userId="0dff9f38-c388-44d1-8ab3-41d441e9c9e8" providerId="ADAL" clId="{F60C9FC3-2C5B-4683-9FD6-D1F187E0DFC7}" dt="2023-10-29T12:50:50.713" v="251" actId="14100"/>
      <pc:docMkLst>
        <pc:docMk/>
      </pc:docMkLst>
      <pc:sldChg chg="modSp add mod">
        <pc:chgData name="Nurul Izzatie Husna Muhammad Fauzi" userId="0dff9f38-c388-44d1-8ab3-41d441e9c9e8" providerId="ADAL" clId="{F60C9FC3-2C5B-4683-9FD6-D1F187E0DFC7}" dt="2023-10-29T12:43:25.971" v="106" actId="207"/>
        <pc:sldMkLst>
          <pc:docMk/>
          <pc:sldMk cId="4274781402" sldId="260"/>
        </pc:sldMkLst>
        <pc:spChg chg="mod">
          <ac:chgData name="Nurul Izzatie Husna Muhammad Fauzi" userId="0dff9f38-c388-44d1-8ab3-41d441e9c9e8" providerId="ADAL" clId="{F60C9FC3-2C5B-4683-9FD6-D1F187E0DFC7}" dt="2023-10-29T12:43:25.971" v="106" actId="207"/>
          <ac:spMkLst>
            <pc:docMk/>
            <pc:sldMk cId="4274781402" sldId="260"/>
            <ac:spMk id="2" creationId="{00000000-0000-0000-0000-000000000000}"/>
          </ac:spMkLst>
        </pc:spChg>
      </pc:sldChg>
      <pc:sldChg chg="modSp add mod">
        <pc:chgData name="Nurul Izzatie Husna Muhammad Fauzi" userId="0dff9f38-c388-44d1-8ab3-41d441e9c9e8" providerId="ADAL" clId="{F60C9FC3-2C5B-4683-9FD6-D1F187E0DFC7}" dt="2023-10-29T12:43:29.030" v="107" actId="207"/>
        <pc:sldMkLst>
          <pc:docMk/>
          <pc:sldMk cId="506060317" sldId="261"/>
        </pc:sldMkLst>
        <pc:spChg chg="mod">
          <ac:chgData name="Nurul Izzatie Husna Muhammad Fauzi" userId="0dff9f38-c388-44d1-8ab3-41d441e9c9e8" providerId="ADAL" clId="{F60C9FC3-2C5B-4683-9FD6-D1F187E0DFC7}" dt="2023-10-29T12:43:29.030" v="107" actId="207"/>
          <ac:spMkLst>
            <pc:docMk/>
            <pc:sldMk cId="506060317" sldId="261"/>
            <ac:spMk id="2" creationId="{00000000-0000-0000-0000-000000000000}"/>
          </ac:spMkLst>
        </pc:spChg>
      </pc:sldChg>
      <pc:sldChg chg="modSp add mod">
        <pc:chgData name="Nurul Izzatie Husna Muhammad Fauzi" userId="0dff9f38-c388-44d1-8ab3-41d441e9c9e8" providerId="ADAL" clId="{F60C9FC3-2C5B-4683-9FD6-D1F187E0DFC7}" dt="2023-10-29T12:43:34.426" v="108" actId="207"/>
        <pc:sldMkLst>
          <pc:docMk/>
          <pc:sldMk cId="2189451730" sldId="262"/>
        </pc:sldMkLst>
        <pc:spChg chg="mod">
          <ac:chgData name="Nurul Izzatie Husna Muhammad Fauzi" userId="0dff9f38-c388-44d1-8ab3-41d441e9c9e8" providerId="ADAL" clId="{F60C9FC3-2C5B-4683-9FD6-D1F187E0DFC7}" dt="2023-10-29T12:43:34.426" v="108" actId="207"/>
          <ac:spMkLst>
            <pc:docMk/>
            <pc:sldMk cId="2189451730" sldId="262"/>
            <ac:spMk id="2" creationId="{00000000-0000-0000-0000-000000000000}"/>
          </ac:spMkLst>
        </pc:spChg>
      </pc:sldChg>
      <pc:sldChg chg="modSp add mod">
        <pc:chgData name="Nurul Izzatie Husna Muhammad Fauzi" userId="0dff9f38-c388-44d1-8ab3-41d441e9c9e8" providerId="ADAL" clId="{F60C9FC3-2C5B-4683-9FD6-D1F187E0DFC7}" dt="2023-10-29T12:43:41.586" v="109" actId="207"/>
        <pc:sldMkLst>
          <pc:docMk/>
          <pc:sldMk cId="616136531" sldId="263"/>
        </pc:sldMkLst>
        <pc:spChg chg="mod">
          <ac:chgData name="Nurul Izzatie Husna Muhammad Fauzi" userId="0dff9f38-c388-44d1-8ab3-41d441e9c9e8" providerId="ADAL" clId="{F60C9FC3-2C5B-4683-9FD6-D1F187E0DFC7}" dt="2023-10-29T12:43:41.586" v="109" actId="207"/>
          <ac:spMkLst>
            <pc:docMk/>
            <pc:sldMk cId="616136531" sldId="263"/>
            <ac:spMk id="2" creationId="{00000000-0000-0000-0000-000000000000}"/>
          </ac:spMkLst>
        </pc:spChg>
      </pc:sldChg>
      <pc:sldChg chg="modSp add mod">
        <pc:chgData name="Nurul Izzatie Husna Muhammad Fauzi" userId="0dff9f38-c388-44d1-8ab3-41d441e9c9e8" providerId="ADAL" clId="{F60C9FC3-2C5B-4683-9FD6-D1F187E0DFC7}" dt="2023-10-29T12:46:45.411" v="169" actId="14100"/>
        <pc:sldMkLst>
          <pc:docMk/>
          <pc:sldMk cId="2802608522" sldId="264"/>
        </pc:sldMkLst>
        <pc:spChg chg="mod">
          <ac:chgData name="Nurul Izzatie Husna Muhammad Fauzi" userId="0dff9f38-c388-44d1-8ab3-41d441e9c9e8" providerId="ADAL" clId="{F60C9FC3-2C5B-4683-9FD6-D1F187E0DFC7}" dt="2023-10-29T12:43:46.054" v="110" actId="207"/>
          <ac:spMkLst>
            <pc:docMk/>
            <pc:sldMk cId="2802608522" sldId="264"/>
            <ac:spMk id="2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6:45.411" v="169" actId="14100"/>
          <ac:spMkLst>
            <pc:docMk/>
            <pc:sldMk cId="2802608522" sldId="264"/>
            <ac:spMk id="7" creationId="{00000000-0000-0000-0000-000000000000}"/>
          </ac:spMkLst>
        </pc:spChg>
      </pc:sldChg>
      <pc:sldChg chg="modSp add mod">
        <pc:chgData name="Nurul Izzatie Husna Muhammad Fauzi" userId="0dff9f38-c388-44d1-8ab3-41d441e9c9e8" providerId="ADAL" clId="{F60C9FC3-2C5B-4683-9FD6-D1F187E0DFC7}" dt="2023-10-29T12:46:25.772" v="158" actId="1076"/>
        <pc:sldMkLst>
          <pc:docMk/>
          <pc:sldMk cId="687507151" sldId="265"/>
        </pc:sldMkLst>
        <pc:spChg chg="mod">
          <ac:chgData name="Nurul Izzatie Husna Muhammad Fauzi" userId="0dff9f38-c388-44d1-8ab3-41d441e9c9e8" providerId="ADAL" clId="{F60C9FC3-2C5B-4683-9FD6-D1F187E0DFC7}" dt="2023-10-29T12:43:49.256" v="111" actId="207"/>
          <ac:spMkLst>
            <pc:docMk/>
            <pc:sldMk cId="687507151" sldId="265"/>
            <ac:spMk id="2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6:19.028" v="156" actId="1076"/>
          <ac:spMkLst>
            <pc:docMk/>
            <pc:sldMk cId="687507151" sldId="265"/>
            <ac:spMk id="7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6:25.772" v="158" actId="1076"/>
          <ac:spMkLst>
            <pc:docMk/>
            <pc:sldMk cId="687507151" sldId="265"/>
            <ac:spMk id="17414" creationId="{00000000-0000-0000-0000-000000000000}"/>
          </ac:spMkLst>
        </pc:spChg>
        <pc:picChg chg="mod">
          <ac:chgData name="Nurul Izzatie Husna Muhammad Fauzi" userId="0dff9f38-c388-44d1-8ab3-41d441e9c9e8" providerId="ADAL" clId="{F60C9FC3-2C5B-4683-9FD6-D1F187E0DFC7}" dt="2023-10-29T12:46:21.476" v="157" actId="1076"/>
          <ac:picMkLst>
            <pc:docMk/>
            <pc:sldMk cId="687507151" sldId="265"/>
            <ac:picMk id="17413" creationId="{00000000-0000-0000-0000-000000000000}"/>
          </ac:picMkLst>
        </pc:picChg>
      </pc:sldChg>
      <pc:sldChg chg="modSp add mod">
        <pc:chgData name="Nurul Izzatie Husna Muhammad Fauzi" userId="0dff9f38-c388-44d1-8ab3-41d441e9c9e8" providerId="ADAL" clId="{F60C9FC3-2C5B-4683-9FD6-D1F187E0DFC7}" dt="2023-10-29T12:46:36.480" v="167" actId="20577"/>
        <pc:sldMkLst>
          <pc:docMk/>
          <pc:sldMk cId="1709687934" sldId="266"/>
        </pc:sldMkLst>
        <pc:spChg chg="mod">
          <ac:chgData name="Nurul Izzatie Husna Muhammad Fauzi" userId="0dff9f38-c388-44d1-8ab3-41d441e9c9e8" providerId="ADAL" clId="{F60C9FC3-2C5B-4683-9FD6-D1F187E0DFC7}" dt="2023-10-29T12:44:15.010" v="119" actId="207"/>
          <ac:spMkLst>
            <pc:docMk/>
            <pc:sldMk cId="1709687934" sldId="266"/>
            <ac:spMk id="2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6:36.480" v="167" actId="20577"/>
          <ac:spMkLst>
            <pc:docMk/>
            <pc:sldMk cId="1709687934" sldId="266"/>
            <ac:spMk id="7" creationId="{00000000-0000-0000-0000-000000000000}"/>
          </ac:spMkLst>
        </pc:spChg>
      </pc:sldChg>
      <pc:sldChg chg="modSp add mod">
        <pc:chgData name="Nurul Izzatie Husna Muhammad Fauzi" userId="0dff9f38-c388-44d1-8ab3-41d441e9c9e8" providerId="ADAL" clId="{F60C9FC3-2C5B-4683-9FD6-D1F187E0DFC7}" dt="2023-10-29T12:49:25.346" v="224" actId="207"/>
        <pc:sldMkLst>
          <pc:docMk/>
          <pc:sldMk cId="3723710154" sldId="267"/>
        </pc:sldMkLst>
        <pc:spChg chg="mod">
          <ac:chgData name="Nurul Izzatie Husna Muhammad Fauzi" userId="0dff9f38-c388-44d1-8ab3-41d441e9c9e8" providerId="ADAL" clId="{F60C9FC3-2C5B-4683-9FD6-D1F187E0DFC7}" dt="2023-10-29T12:49:25.346" v="224" actId="207"/>
          <ac:spMkLst>
            <pc:docMk/>
            <pc:sldMk cId="3723710154" sldId="267"/>
            <ac:spMk id="2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7:04.463" v="173" actId="14100"/>
          <ac:spMkLst>
            <pc:docMk/>
            <pc:sldMk cId="3723710154" sldId="267"/>
            <ac:spMk id="7" creationId="{00000000-0000-0000-0000-000000000000}"/>
          </ac:spMkLst>
        </pc:spChg>
      </pc:sldChg>
      <pc:sldChg chg="modSp add mod">
        <pc:chgData name="Nurul Izzatie Husna Muhammad Fauzi" userId="0dff9f38-c388-44d1-8ab3-41d441e9c9e8" providerId="ADAL" clId="{F60C9FC3-2C5B-4683-9FD6-D1F187E0DFC7}" dt="2023-10-29T12:49:28.165" v="225" actId="207"/>
        <pc:sldMkLst>
          <pc:docMk/>
          <pc:sldMk cId="419370930" sldId="268"/>
        </pc:sldMkLst>
        <pc:spChg chg="mod">
          <ac:chgData name="Nurul Izzatie Husna Muhammad Fauzi" userId="0dff9f38-c388-44d1-8ab3-41d441e9c9e8" providerId="ADAL" clId="{F60C9FC3-2C5B-4683-9FD6-D1F187E0DFC7}" dt="2023-10-29T12:49:28.165" v="225" actId="207"/>
          <ac:spMkLst>
            <pc:docMk/>
            <pc:sldMk cId="419370930" sldId="268"/>
            <ac:spMk id="2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7:15.878" v="178" actId="1076"/>
          <ac:spMkLst>
            <pc:docMk/>
            <pc:sldMk cId="419370930" sldId="268"/>
            <ac:spMk id="23556" creationId="{00000000-0000-0000-0000-000000000000}"/>
          </ac:spMkLst>
        </pc:spChg>
        <pc:picChg chg="mod">
          <ac:chgData name="Nurul Izzatie Husna Muhammad Fauzi" userId="0dff9f38-c388-44d1-8ab3-41d441e9c9e8" providerId="ADAL" clId="{F60C9FC3-2C5B-4683-9FD6-D1F187E0DFC7}" dt="2023-10-29T12:47:18.296" v="179" actId="1076"/>
          <ac:picMkLst>
            <pc:docMk/>
            <pc:sldMk cId="419370930" sldId="268"/>
            <ac:picMk id="23557" creationId="{00000000-0000-0000-0000-000000000000}"/>
          </ac:picMkLst>
        </pc:picChg>
      </pc:sldChg>
      <pc:sldChg chg="modSp add mod">
        <pc:chgData name="Nurul Izzatie Husna Muhammad Fauzi" userId="0dff9f38-c388-44d1-8ab3-41d441e9c9e8" providerId="ADAL" clId="{F60C9FC3-2C5B-4683-9FD6-D1F187E0DFC7}" dt="2023-10-29T12:49:30.502" v="226" actId="207"/>
        <pc:sldMkLst>
          <pc:docMk/>
          <pc:sldMk cId="3552872971" sldId="269"/>
        </pc:sldMkLst>
        <pc:spChg chg="mod">
          <ac:chgData name="Nurul Izzatie Husna Muhammad Fauzi" userId="0dff9f38-c388-44d1-8ab3-41d441e9c9e8" providerId="ADAL" clId="{F60C9FC3-2C5B-4683-9FD6-D1F187E0DFC7}" dt="2023-10-29T12:49:30.502" v="226" actId="207"/>
          <ac:spMkLst>
            <pc:docMk/>
            <pc:sldMk cId="3552872971" sldId="269"/>
            <ac:spMk id="2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9:03.477" v="219" actId="113"/>
          <ac:spMkLst>
            <pc:docMk/>
            <pc:sldMk cId="3552872971" sldId="269"/>
            <ac:spMk id="8" creationId="{00000000-0000-0000-0000-000000000000}"/>
          </ac:spMkLst>
        </pc:spChg>
      </pc:sldChg>
      <pc:sldChg chg="modSp add mod">
        <pc:chgData name="Nurul Izzatie Husna Muhammad Fauzi" userId="0dff9f38-c388-44d1-8ab3-41d441e9c9e8" providerId="ADAL" clId="{F60C9FC3-2C5B-4683-9FD6-D1F187E0DFC7}" dt="2023-10-29T12:49:34.238" v="227" actId="207"/>
        <pc:sldMkLst>
          <pc:docMk/>
          <pc:sldMk cId="1582767396" sldId="270"/>
        </pc:sldMkLst>
        <pc:spChg chg="mod">
          <ac:chgData name="Nurul Izzatie Husna Muhammad Fauzi" userId="0dff9f38-c388-44d1-8ab3-41d441e9c9e8" providerId="ADAL" clId="{F60C9FC3-2C5B-4683-9FD6-D1F187E0DFC7}" dt="2023-10-29T12:49:34.238" v="227" actId="207"/>
          <ac:spMkLst>
            <pc:docMk/>
            <pc:sldMk cId="1582767396" sldId="270"/>
            <ac:spMk id="2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9:13.448" v="222" actId="14100"/>
          <ac:spMkLst>
            <pc:docMk/>
            <pc:sldMk cId="1582767396" sldId="270"/>
            <ac:spMk id="3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8:38.086" v="212" actId="1076"/>
          <ac:spMkLst>
            <pc:docMk/>
            <pc:sldMk cId="1582767396" sldId="270"/>
            <ac:spMk id="27653" creationId="{00000000-0000-0000-0000-000000000000}"/>
          </ac:spMkLst>
        </pc:spChg>
        <pc:picChg chg="mod">
          <ac:chgData name="Nurul Izzatie Husna Muhammad Fauzi" userId="0dff9f38-c388-44d1-8ab3-41d441e9c9e8" providerId="ADAL" clId="{F60C9FC3-2C5B-4683-9FD6-D1F187E0DFC7}" dt="2023-10-29T12:48:33.422" v="211" actId="14100"/>
          <ac:picMkLst>
            <pc:docMk/>
            <pc:sldMk cId="1582767396" sldId="270"/>
            <ac:picMk id="27650" creationId="{00000000-0000-0000-0000-000000000000}"/>
          </ac:picMkLst>
        </pc:picChg>
      </pc:sldChg>
      <pc:sldChg chg="modSp add mod">
        <pc:chgData name="Nurul Izzatie Husna Muhammad Fauzi" userId="0dff9f38-c388-44d1-8ab3-41d441e9c9e8" providerId="ADAL" clId="{F60C9FC3-2C5B-4683-9FD6-D1F187E0DFC7}" dt="2023-10-29T12:50:50.713" v="251" actId="14100"/>
        <pc:sldMkLst>
          <pc:docMk/>
          <pc:sldMk cId="2116000270" sldId="271"/>
        </pc:sldMkLst>
        <pc:spChg chg="mod">
          <ac:chgData name="Nurul Izzatie Husna Muhammad Fauzi" userId="0dff9f38-c388-44d1-8ab3-41d441e9c9e8" providerId="ADAL" clId="{F60C9FC3-2C5B-4683-9FD6-D1F187E0DFC7}" dt="2023-10-29T12:49:38.056" v="228" actId="207"/>
          <ac:spMkLst>
            <pc:docMk/>
            <pc:sldMk cId="2116000270" sldId="271"/>
            <ac:spMk id="2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50:50.713" v="251" actId="14100"/>
          <ac:spMkLst>
            <pc:docMk/>
            <pc:sldMk cId="2116000270" sldId="271"/>
            <ac:spMk id="7" creationId="{00000000-0000-0000-0000-000000000000}"/>
          </ac:spMkLst>
        </pc:spChg>
      </pc:sldChg>
      <pc:sldChg chg="modSp add mod">
        <pc:chgData name="Nurul Izzatie Husna Muhammad Fauzi" userId="0dff9f38-c388-44d1-8ab3-41d441e9c9e8" providerId="ADAL" clId="{F60C9FC3-2C5B-4683-9FD6-D1F187E0DFC7}" dt="2023-10-29T12:50:34.370" v="246" actId="1076"/>
        <pc:sldMkLst>
          <pc:docMk/>
          <pc:sldMk cId="1621383752" sldId="272"/>
        </pc:sldMkLst>
        <pc:spChg chg="mod">
          <ac:chgData name="Nurul Izzatie Husna Muhammad Fauzi" userId="0dff9f38-c388-44d1-8ab3-41d441e9c9e8" providerId="ADAL" clId="{F60C9FC3-2C5B-4683-9FD6-D1F187E0DFC7}" dt="2023-10-29T12:49:40.401" v="229" actId="207"/>
          <ac:spMkLst>
            <pc:docMk/>
            <pc:sldMk cId="1621383752" sldId="272"/>
            <ac:spMk id="2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50:34.370" v="246" actId="1076"/>
          <ac:spMkLst>
            <pc:docMk/>
            <pc:sldMk cId="1621383752" sldId="272"/>
            <ac:spMk id="7" creationId="{00000000-0000-0000-0000-000000000000}"/>
          </ac:spMkLst>
        </pc:spChg>
      </pc:sldChg>
      <pc:sldChg chg="modSp mod">
        <pc:chgData name="Nurul Izzatie Husna Muhammad Fauzi" userId="0dff9f38-c388-44d1-8ab3-41d441e9c9e8" providerId="ADAL" clId="{F60C9FC3-2C5B-4683-9FD6-D1F187E0DFC7}" dt="2023-10-29T10:51:30.057" v="51" actId="20577"/>
        <pc:sldMkLst>
          <pc:docMk/>
          <pc:sldMk cId="3036573791" sldId="273"/>
        </pc:sldMkLst>
        <pc:spChg chg="mod">
          <ac:chgData name="Nurul Izzatie Husna Muhammad Fauzi" userId="0dff9f38-c388-44d1-8ab3-41d441e9c9e8" providerId="ADAL" clId="{F60C9FC3-2C5B-4683-9FD6-D1F187E0DFC7}" dt="2023-10-29T10:51:30.057" v="51" actId="20577"/>
          <ac:spMkLst>
            <pc:docMk/>
            <pc:sldMk cId="3036573791" sldId="273"/>
            <ac:spMk id="5" creationId="{5F5ABE47-B1F9-1E34-B33E-A8FBDF32394C}"/>
          </ac:spMkLst>
        </pc:spChg>
      </pc:sldChg>
      <pc:sldChg chg="modSp add mod">
        <pc:chgData name="Nurul Izzatie Husna Muhammad Fauzi" userId="0dff9f38-c388-44d1-8ab3-41d441e9c9e8" providerId="ADAL" clId="{F60C9FC3-2C5B-4683-9FD6-D1F187E0DFC7}" dt="2023-10-29T12:50:03.289" v="234" actId="207"/>
        <pc:sldMkLst>
          <pc:docMk/>
          <pc:sldMk cId="499162701" sldId="274"/>
        </pc:sldMkLst>
        <pc:spChg chg="mod">
          <ac:chgData name="Nurul Izzatie Husna Muhammad Fauzi" userId="0dff9f38-c388-44d1-8ab3-41d441e9c9e8" providerId="ADAL" clId="{F60C9FC3-2C5B-4683-9FD6-D1F187E0DFC7}" dt="2023-10-29T10:52:19.968" v="55"/>
          <ac:spMkLst>
            <pc:docMk/>
            <pc:sldMk cId="499162701" sldId="274"/>
            <ac:spMk id="35842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50:03.289" v="234" actId="207"/>
          <ac:spMkLst>
            <pc:docMk/>
            <pc:sldMk cId="499162701" sldId="274"/>
            <ac:spMk id="35843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9:59.021" v="233" actId="1076"/>
          <ac:spMkLst>
            <pc:docMk/>
            <pc:sldMk cId="499162701" sldId="274"/>
            <ac:spMk id="35844" creationId="{00000000-0000-0000-0000-000000000000}"/>
          </ac:spMkLst>
        </pc:spChg>
      </pc:sldChg>
      <pc:sldChg chg="modSp add">
        <pc:chgData name="Nurul Izzatie Husna Muhammad Fauzi" userId="0dff9f38-c388-44d1-8ab3-41d441e9c9e8" providerId="ADAL" clId="{F60C9FC3-2C5B-4683-9FD6-D1F187E0DFC7}" dt="2023-10-29T12:43:05.226" v="102" actId="14100"/>
        <pc:sldMkLst>
          <pc:docMk/>
          <pc:sldMk cId="82882701" sldId="280"/>
        </pc:sldMkLst>
        <pc:picChg chg="mod">
          <ac:chgData name="Nurul Izzatie Husna Muhammad Fauzi" userId="0dff9f38-c388-44d1-8ab3-41d441e9c9e8" providerId="ADAL" clId="{F60C9FC3-2C5B-4683-9FD6-D1F187E0DFC7}" dt="2023-10-29T12:43:05.226" v="102" actId="14100"/>
          <ac:picMkLst>
            <pc:docMk/>
            <pc:sldMk cId="82882701" sldId="280"/>
            <ac:picMk id="1026" creationId="{00000000-0000-0000-0000-000000000000}"/>
          </ac:picMkLst>
        </pc:picChg>
      </pc:sldChg>
      <pc:sldChg chg="modSp add">
        <pc:chgData name="Nurul Izzatie Husna Muhammad Fauzi" userId="0dff9f38-c388-44d1-8ab3-41d441e9c9e8" providerId="ADAL" clId="{F60C9FC3-2C5B-4683-9FD6-D1F187E0DFC7}" dt="2023-10-29T12:43:17.342" v="105" actId="1076"/>
        <pc:sldMkLst>
          <pc:docMk/>
          <pc:sldMk cId="1319511333" sldId="281"/>
        </pc:sldMkLst>
        <pc:spChg chg="mod">
          <ac:chgData name="Nurul Izzatie Husna Muhammad Fauzi" userId="0dff9f38-c388-44d1-8ab3-41d441e9c9e8" providerId="ADAL" clId="{F60C9FC3-2C5B-4683-9FD6-D1F187E0DFC7}" dt="2023-10-29T12:43:17.342" v="105" actId="1076"/>
          <ac:spMkLst>
            <pc:docMk/>
            <pc:sldMk cId="1319511333" sldId="281"/>
            <ac:spMk id="5" creationId="{00000000-0000-0000-0000-000000000000}"/>
          </ac:spMkLst>
        </pc:spChg>
      </pc:sldChg>
      <pc:sldChg chg="modSp add">
        <pc:chgData name="Nurul Izzatie Husna Muhammad Fauzi" userId="0dff9f38-c388-44d1-8ab3-41d441e9c9e8" providerId="ADAL" clId="{F60C9FC3-2C5B-4683-9FD6-D1F187E0DFC7}" dt="2023-10-29T10:52:19.968" v="55"/>
        <pc:sldMkLst>
          <pc:docMk/>
          <pc:sldMk cId="1857046900" sldId="282"/>
        </pc:sldMkLst>
        <pc:spChg chg="mod">
          <ac:chgData name="Nurul Izzatie Husna Muhammad Fauzi" userId="0dff9f38-c388-44d1-8ab3-41d441e9c9e8" providerId="ADAL" clId="{F60C9FC3-2C5B-4683-9FD6-D1F187E0DFC7}" dt="2023-10-29T10:52:19.968" v="55"/>
          <ac:spMkLst>
            <pc:docMk/>
            <pc:sldMk cId="1857046900" sldId="282"/>
            <ac:spMk id="4" creationId="{00000000-0000-0000-0000-000000000000}"/>
          </ac:spMkLst>
        </pc:spChg>
      </pc:sldChg>
      <pc:sldChg chg="modSp mod">
        <pc:chgData name="Nurul Izzatie Husna Muhammad Fauzi" userId="0dff9f38-c388-44d1-8ab3-41d441e9c9e8" providerId="ADAL" clId="{F60C9FC3-2C5B-4683-9FD6-D1F187E0DFC7}" dt="2023-10-29T12:42:03.771" v="100" actId="255"/>
        <pc:sldMkLst>
          <pc:docMk/>
          <pc:sldMk cId="1537800860" sldId="295"/>
        </pc:sldMkLst>
        <pc:spChg chg="mod">
          <ac:chgData name="Nurul Izzatie Husna Muhammad Fauzi" userId="0dff9f38-c388-44d1-8ab3-41d441e9c9e8" providerId="ADAL" clId="{F60C9FC3-2C5B-4683-9FD6-D1F187E0DFC7}" dt="2023-10-29T12:42:03.771" v="100" actId="255"/>
          <ac:spMkLst>
            <pc:docMk/>
            <pc:sldMk cId="1537800860" sldId="295"/>
            <ac:spMk id="5" creationId="{7804106F-FA64-286A-04FC-353B30B818C8}"/>
          </ac:spMkLst>
        </pc:spChg>
      </pc:sldChg>
      <pc:sldChg chg="modSp mod">
        <pc:chgData name="Nurul Izzatie Husna Muhammad Fauzi" userId="0dff9f38-c388-44d1-8ab3-41d441e9c9e8" providerId="ADAL" clId="{F60C9FC3-2C5B-4683-9FD6-D1F187E0DFC7}" dt="2023-10-29T10:50:45.312" v="25" actId="20577"/>
        <pc:sldMkLst>
          <pc:docMk/>
          <pc:sldMk cId="300761540" sldId="302"/>
        </pc:sldMkLst>
        <pc:spChg chg="mod">
          <ac:chgData name="Nurul Izzatie Husna Muhammad Fauzi" userId="0dff9f38-c388-44d1-8ab3-41d441e9c9e8" providerId="ADAL" clId="{F60C9FC3-2C5B-4683-9FD6-D1F187E0DFC7}" dt="2023-10-29T10:50:45.312" v="25" actId="20577"/>
          <ac:spMkLst>
            <pc:docMk/>
            <pc:sldMk cId="300761540" sldId="302"/>
            <ac:spMk id="11" creationId="{7E8285C3-AD06-C6EE-DA1E-01E4AE099285}"/>
          </ac:spMkLst>
        </pc:spChg>
      </pc:sldChg>
      <pc:sldChg chg="modSp mod">
        <pc:chgData name="Nurul Izzatie Husna Muhammad Fauzi" userId="0dff9f38-c388-44d1-8ab3-41d441e9c9e8" providerId="ADAL" clId="{F60C9FC3-2C5B-4683-9FD6-D1F187E0DFC7}" dt="2023-10-29T12:42:59.251" v="101" actId="255"/>
        <pc:sldMkLst>
          <pc:docMk/>
          <pc:sldMk cId="3719565021" sldId="312"/>
        </pc:sldMkLst>
        <pc:spChg chg="mod">
          <ac:chgData name="Nurul Izzatie Husna Muhammad Fauzi" userId="0dff9f38-c388-44d1-8ab3-41d441e9c9e8" providerId="ADAL" clId="{F60C9FC3-2C5B-4683-9FD6-D1F187E0DFC7}" dt="2023-10-29T12:42:59.251" v="101" actId="255"/>
          <ac:spMkLst>
            <pc:docMk/>
            <pc:sldMk cId="3719565021" sldId="312"/>
            <ac:spMk id="9" creationId="{9D496500-6EFF-D6A4-A019-E1438C03575B}"/>
          </ac:spMkLst>
        </pc:spChg>
      </pc:sldChg>
      <pc:sldChg chg="del">
        <pc:chgData name="Nurul Izzatie Husna Muhammad Fauzi" userId="0dff9f38-c388-44d1-8ab3-41d441e9c9e8" providerId="ADAL" clId="{F60C9FC3-2C5B-4683-9FD6-D1F187E0DFC7}" dt="2023-10-29T10:52:35.189" v="57" actId="47"/>
        <pc:sldMkLst>
          <pc:docMk/>
          <pc:sldMk cId="154548901" sldId="355"/>
        </pc:sldMkLst>
      </pc:sldChg>
      <pc:sldChg chg="addSp modSp mod">
        <pc:chgData name="Nurul Izzatie Husna Muhammad Fauzi" userId="0dff9f38-c388-44d1-8ab3-41d441e9c9e8" providerId="ADAL" clId="{F60C9FC3-2C5B-4683-9FD6-D1F187E0DFC7}" dt="2023-10-29T10:53:29.027" v="99" actId="20577"/>
        <pc:sldMkLst>
          <pc:docMk/>
          <pc:sldMk cId="3669358881" sldId="356"/>
        </pc:sldMkLst>
        <pc:spChg chg="add mod">
          <ac:chgData name="Nurul Izzatie Husna Muhammad Fauzi" userId="0dff9f38-c388-44d1-8ab3-41d441e9c9e8" providerId="ADAL" clId="{F60C9FC3-2C5B-4683-9FD6-D1F187E0DFC7}" dt="2023-10-29T10:53:08.978" v="86" actId="20577"/>
          <ac:spMkLst>
            <pc:docMk/>
            <pc:sldMk cId="3669358881" sldId="356"/>
            <ac:spMk id="2" creationId="{5094E4FA-E0C4-5CC1-EC54-5BBF3E78AC9A}"/>
          </ac:spMkLst>
        </pc:spChg>
        <pc:spChg chg="mod">
          <ac:chgData name="Nurul Izzatie Husna Muhammad Fauzi" userId="0dff9f38-c388-44d1-8ab3-41d441e9c9e8" providerId="ADAL" clId="{F60C9FC3-2C5B-4683-9FD6-D1F187E0DFC7}" dt="2023-10-29T10:53:29.027" v="99" actId="20577"/>
          <ac:spMkLst>
            <pc:docMk/>
            <pc:sldMk cId="3669358881" sldId="356"/>
            <ac:spMk id="12" creationId="{C60B6015-12F5-56E1-D81C-653B222516D3}"/>
          </ac:spMkLst>
        </pc:spChg>
      </pc:sldChg>
      <pc:sldChg chg="modSp add mod">
        <pc:chgData name="Nurul Izzatie Husna Muhammad Fauzi" userId="0dff9f38-c388-44d1-8ab3-41d441e9c9e8" providerId="ADAL" clId="{F60C9FC3-2C5B-4683-9FD6-D1F187E0DFC7}" dt="2023-10-29T12:49:49.625" v="231" actId="255"/>
        <pc:sldMkLst>
          <pc:docMk/>
          <pc:sldMk cId="2872153416" sldId="357"/>
        </pc:sldMkLst>
        <pc:spChg chg="mod">
          <ac:chgData name="Nurul Izzatie Husna Muhammad Fauzi" userId="0dff9f38-c388-44d1-8ab3-41d441e9c9e8" providerId="ADAL" clId="{F60C9FC3-2C5B-4683-9FD6-D1F187E0DFC7}" dt="2023-10-29T10:52:19.968" v="55"/>
          <ac:spMkLst>
            <pc:docMk/>
            <pc:sldMk cId="2872153416" sldId="357"/>
            <ac:spMk id="33794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9:46.445" v="230" actId="207"/>
          <ac:spMkLst>
            <pc:docMk/>
            <pc:sldMk cId="2872153416" sldId="357"/>
            <ac:spMk id="33795" creationId="{00000000-0000-0000-0000-000000000000}"/>
          </ac:spMkLst>
        </pc:spChg>
        <pc:spChg chg="mod">
          <ac:chgData name="Nurul Izzatie Husna Muhammad Fauzi" userId="0dff9f38-c388-44d1-8ab3-41d441e9c9e8" providerId="ADAL" clId="{F60C9FC3-2C5B-4683-9FD6-D1F187E0DFC7}" dt="2023-10-29T12:49:49.625" v="231" actId="255"/>
          <ac:spMkLst>
            <pc:docMk/>
            <pc:sldMk cId="2872153416" sldId="357"/>
            <ac:spMk id="33796" creationId="{00000000-0000-0000-0000-000000000000}"/>
          </ac:spMkLst>
        </pc:spChg>
      </pc:sldChg>
    </pc:docChg>
  </pc:docChgLst>
  <pc:docChgLst>
    <pc:chgData name="Nurul Izzatie Husna Muhammad Fauzi" userId="0dff9f38-c388-44d1-8ab3-41d441e9c9e8" providerId="ADAL" clId="{6DFD57B7-0DF4-4311-88DC-27C5C95BE860}"/>
    <pc:docChg chg="undo custSel delSld modSld modSection">
      <pc:chgData name="Nurul Izzatie Husna Muhammad Fauzi" userId="0dff9f38-c388-44d1-8ab3-41d441e9c9e8" providerId="ADAL" clId="{6DFD57B7-0DF4-4311-88DC-27C5C95BE860}" dt="2023-10-28T06:24:44.589" v="142" actId="20577"/>
      <pc:docMkLst>
        <pc:docMk/>
      </pc:docMkLst>
      <pc:sldChg chg="modSp mod">
        <pc:chgData name="Nurul Izzatie Husna Muhammad Fauzi" userId="0dff9f38-c388-44d1-8ab3-41d441e9c9e8" providerId="ADAL" clId="{6DFD57B7-0DF4-4311-88DC-27C5C95BE860}" dt="2023-10-28T06:24:44.589" v="142" actId="20577"/>
        <pc:sldMkLst>
          <pc:docMk/>
          <pc:sldMk cId="3036573791" sldId="273"/>
        </pc:sldMkLst>
        <pc:spChg chg="mod">
          <ac:chgData name="Nurul Izzatie Husna Muhammad Fauzi" userId="0dff9f38-c388-44d1-8ab3-41d441e9c9e8" providerId="ADAL" clId="{6DFD57B7-0DF4-4311-88DC-27C5C95BE860}" dt="2023-10-28T06:24:44.589" v="142" actId="20577"/>
          <ac:spMkLst>
            <pc:docMk/>
            <pc:sldMk cId="3036573791" sldId="273"/>
            <ac:spMk id="5" creationId="{5F5ABE47-B1F9-1E34-B33E-A8FBDF32394C}"/>
          </ac:spMkLst>
        </pc:spChg>
      </pc:sldChg>
      <pc:sldChg chg="modSp mod">
        <pc:chgData name="Nurul Izzatie Husna Muhammad Fauzi" userId="0dff9f38-c388-44d1-8ab3-41d441e9c9e8" providerId="ADAL" clId="{6DFD57B7-0DF4-4311-88DC-27C5C95BE860}" dt="2023-10-28T06:24:07.242" v="32" actId="20577"/>
        <pc:sldMkLst>
          <pc:docMk/>
          <pc:sldMk cId="1537800860" sldId="295"/>
        </pc:sldMkLst>
        <pc:spChg chg="mod">
          <ac:chgData name="Nurul Izzatie Husna Muhammad Fauzi" userId="0dff9f38-c388-44d1-8ab3-41d441e9c9e8" providerId="ADAL" clId="{6DFD57B7-0DF4-4311-88DC-27C5C95BE860}" dt="2023-10-28T06:24:07.242" v="32" actId="20577"/>
          <ac:spMkLst>
            <pc:docMk/>
            <pc:sldMk cId="1537800860" sldId="295"/>
            <ac:spMk id="5" creationId="{7804106F-FA64-286A-04FC-353B30B818C8}"/>
          </ac:spMkLst>
        </pc:spChg>
      </pc:sldChg>
      <pc:sldChg chg="modSp mod">
        <pc:chgData name="Nurul Izzatie Husna Muhammad Fauzi" userId="0dff9f38-c388-44d1-8ab3-41d441e9c9e8" providerId="ADAL" clId="{6DFD57B7-0DF4-4311-88DC-27C5C95BE860}" dt="2023-10-28T06:23:50.677" v="28" actId="6549"/>
        <pc:sldMkLst>
          <pc:docMk/>
          <pc:sldMk cId="1099552943" sldId="298"/>
        </pc:sldMkLst>
        <pc:spChg chg="mod">
          <ac:chgData name="Nurul Izzatie Husna Muhammad Fauzi" userId="0dff9f38-c388-44d1-8ab3-41d441e9c9e8" providerId="ADAL" clId="{6DFD57B7-0DF4-4311-88DC-27C5C95BE860}" dt="2023-10-28T06:23:50.677" v="28" actId="6549"/>
          <ac:spMkLst>
            <pc:docMk/>
            <pc:sldMk cId="1099552943" sldId="298"/>
            <ac:spMk id="9" creationId="{9D496500-6EFF-D6A4-A019-E1438C03575B}"/>
          </ac:spMkLst>
        </pc:spChg>
      </pc:sldChg>
      <pc:sldChg chg="modSp mod">
        <pc:chgData name="Nurul Izzatie Husna Muhammad Fauzi" userId="0dff9f38-c388-44d1-8ab3-41d441e9c9e8" providerId="ADAL" clId="{6DFD57B7-0DF4-4311-88DC-27C5C95BE860}" dt="2023-10-28T06:24:03.938" v="31" actId="20577"/>
        <pc:sldMkLst>
          <pc:docMk/>
          <pc:sldMk cId="3719565021" sldId="312"/>
        </pc:sldMkLst>
        <pc:spChg chg="mod">
          <ac:chgData name="Nurul Izzatie Husna Muhammad Fauzi" userId="0dff9f38-c388-44d1-8ab3-41d441e9c9e8" providerId="ADAL" clId="{6DFD57B7-0DF4-4311-88DC-27C5C95BE860}" dt="2023-10-28T06:24:03.938" v="31" actId="20577"/>
          <ac:spMkLst>
            <pc:docMk/>
            <pc:sldMk cId="3719565021" sldId="312"/>
            <ac:spMk id="9" creationId="{9D496500-6EFF-D6A4-A019-E1438C03575B}"/>
          </ac:spMkLst>
        </pc:spChg>
      </pc:sldChg>
      <pc:sldChg chg="modSp mod">
        <pc:chgData name="Nurul Izzatie Husna Muhammad Fauzi" userId="0dff9f38-c388-44d1-8ab3-41d441e9c9e8" providerId="ADAL" clId="{6DFD57B7-0DF4-4311-88DC-27C5C95BE860}" dt="2023-10-28T06:23:39.124" v="26" actId="6549"/>
        <pc:sldMkLst>
          <pc:docMk/>
          <pc:sldMk cId="154548901" sldId="355"/>
        </pc:sldMkLst>
        <pc:spChg chg="mod">
          <ac:chgData name="Nurul Izzatie Husna Muhammad Fauzi" userId="0dff9f38-c388-44d1-8ab3-41d441e9c9e8" providerId="ADAL" clId="{6DFD57B7-0DF4-4311-88DC-27C5C95BE860}" dt="2023-10-28T06:23:39.124" v="26" actId="6549"/>
          <ac:spMkLst>
            <pc:docMk/>
            <pc:sldMk cId="154548901" sldId="355"/>
            <ac:spMk id="2" creationId="{11396D3E-CCF6-60B2-BAAC-FD2505CDE827}"/>
          </ac:spMkLst>
        </pc:spChg>
      </pc:sldChg>
      <pc:sldChg chg="modSp mod">
        <pc:chgData name="Nurul Izzatie Husna Muhammad Fauzi" userId="0dff9f38-c388-44d1-8ab3-41d441e9c9e8" providerId="ADAL" clId="{6DFD57B7-0DF4-4311-88DC-27C5C95BE860}" dt="2023-10-28T06:23:45.541" v="27" actId="6549"/>
        <pc:sldMkLst>
          <pc:docMk/>
          <pc:sldMk cId="3669358881" sldId="356"/>
        </pc:sldMkLst>
        <pc:spChg chg="mod">
          <ac:chgData name="Nurul Izzatie Husna Muhammad Fauzi" userId="0dff9f38-c388-44d1-8ab3-41d441e9c9e8" providerId="ADAL" clId="{6DFD57B7-0DF4-4311-88DC-27C5C95BE860}" dt="2023-10-28T06:23:45.541" v="27" actId="6549"/>
          <ac:spMkLst>
            <pc:docMk/>
            <pc:sldMk cId="3669358881" sldId="356"/>
            <ac:spMk id="10" creationId="{0AFEF9A1-3A25-1E80-6C47-43328A7FEE12}"/>
          </ac:spMkLst>
        </pc:spChg>
      </pc:sldChg>
      <pc:sldChg chg="del">
        <pc:chgData name="Nurul Izzatie Husna Muhammad Fauzi" userId="0dff9f38-c388-44d1-8ab3-41d441e9c9e8" providerId="ADAL" clId="{6DFD57B7-0DF4-4311-88DC-27C5C95BE860}" dt="2023-10-28T06:23:00.541" v="0" actId="47"/>
        <pc:sldMkLst>
          <pc:docMk/>
          <pc:sldMk cId="2114533291" sldId="357"/>
        </pc:sldMkLst>
      </pc:sldChg>
      <pc:sldChg chg="del">
        <pc:chgData name="Nurul Izzatie Husna Muhammad Fauzi" userId="0dff9f38-c388-44d1-8ab3-41d441e9c9e8" providerId="ADAL" clId="{6DFD57B7-0DF4-4311-88DC-27C5C95BE860}" dt="2023-10-28T06:23:01.551" v="1" actId="47"/>
        <pc:sldMkLst>
          <pc:docMk/>
          <pc:sldMk cId="7462895" sldId="358"/>
        </pc:sldMkLst>
      </pc:sldChg>
      <pc:sldChg chg="del">
        <pc:chgData name="Nurul Izzatie Husna Muhammad Fauzi" userId="0dff9f38-c388-44d1-8ab3-41d441e9c9e8" providerId="ADAL" clId="{6DFD57B7-0DF4-4311-88DC-27C5C95BE860}" dt="2023-10-28T06:23:03.163" v="2" actId="47"/>
        <pc:sldMkLst>
          <pc:docMk/>
          <pc:sldMk cId="3604791380" sldId="359"/>
        </pc:sldMkLst>
      </pc:sldChg>
      <pc:sldChg chg="del">
        <pc:chgData name="Nurul Izzatie Husna Muhammad Fauzi" userId="0dff9f38-c388-44d1-8ab3-41d441e9c9e8" providerId="ADAL" clId="{6DFD57B7-0DF4-4311-88DC-27C5C95BE860}" dt="2023-10-28T06:23:04.869" v="3" actId="47"/>
        <pc:sldMkLst>
          <pc:docMk/>
          <pc:sldMk cId="26870303" sldId="360"/>
        </pc:sldMkLst>
      </pc:sldChg>
      <pc:sldChg chg="del">
        <pc:chgData name="Nurul Izzatie Husna Muhammad Fauzi" userId="0dff9f38-c388-44d1-8ab3-41d441e9c9e8" providerId="ADAL" clId="{6DFD57B7-0DF4-4311-88DC-27C5C95BE860}" dt="2023-10-28T06:23:05.632" v="4" actId="47"/>
        <pc:sldMkLst>
          <pc:docMk/>
          <pc:sldMk cId="3497831998" sldId="361"/>
        </pc:sldMkLst>
      </pc:sldChg>
      <pc:sldChg chg="del">
        <pc:chgData name="Nurul Izzatie Husna Muhammad Fauzi" userId="0dff9f38-c388-44d1-8ab3-41d441e9c9e8" providerId="ADAL" clId="{6DFD57B7-0DF4-4311-88DC-27C5C95BE860}" dt="2023-10-28T06:23:06.469" v="5" actId="47"/>
        <pc:sldMkLst>
          <pc:docMk/>
          <pc:sldMk cId="1772086688" sldId="362"/>
        </pc:sldMkLst>
      </pc:sldChg>
      <pc:sldChg chg="del">
        <pc:chgData name="Nurul Izzatie Husna Muhammad Fauzi" userId="0dff9f38-c388-44d1-8ab3-41d441e9c9e8" providerId="ADAL" clId="{6DFD57B7-0DF4-4311-88DC-27C5C95BE860}" dt="2023-10-28T06:23:09.330" v="8" actId="47"/>
        <pc:sldMkLst>
          <pc:docMk/>
          <pc:sldMk cId="739096688" sldId="363"/>
        </pc:sldMkLst>
      </pc:sldChg>
      <pc:sldChg chg="del">
        <pc:chgData name="Nurul Izzatie Husna Muhammad Fauzi" userId="0dff9f38-c388-44d1-8ab3-41d441e9c9e8" providerId="ADAL" clId="{6DFD57B7-0DF4-4311-88DC-27C5C95BE860}" dt="2023-10-28T06:23:07.600" v="6" actId="47"/>
        <pc:sldMkLst>
          <pc:docMk/>
          <pc:sldMk cId="1731091989" sldId="364"/>
        </pc:sldMkLst>
      </pc:sldChg>
      <pc:sldChg chg="del">
        <pc:chgData name="Nurul Izzatie Husna Muhammad Fauzi" userId="0dff9f38-c388-44d1-8ab3-41d441e9c9e8" providerId="ADAL" clId="{6DFD57B7-0DF4-4311-88DC-27C5C95BE860}" dt="2023-10-28T06:23:08.614" v="7" actId="47"/>
        <pc:sldMkLst>
          <pc:docMk/>
          <pc:sldMk cId="634880906" sldId="365"/>
        </pc:sldMkLst>
      </pc:sldChg>
      <pc:sldChg chg="del">
        <pc:chgData name="Nurul Izzatie Husna Muhammad Fauzi" userId="0dff9f38-c388-44d1-8ab3-41d441e9c9e8" providerId="ADAL" clId="{6DFD57B7-0DF4-4311-88DC-27C5C95BE860}" dt="2023-10-28T06:23:10.378" v="9" actId="47"/>
        <pc:sldMkLst>
          <pc:docMk/>
          <pc:sldMk cId="3245409547" sldId="366"/>
        </pc:sldMkLst>
      </pc:sldChg>
      <pc:sldChg chg="del">
        <pc:chgData name="Nurul Izzatie Husna Muhammad Fauzi" userId="0dff9f38-c388-44d1-8ab3-41d441e9c9e8" providerId="ADAL" clId="{6DFD57B7-0DF4-4311-88DC-27C5C95BE860}" dt="2023-10-28T06:23:11.251" v="10" actId="47"/>
        <pc:sldMkLst>
          <pc:docMk/>
          <pc:sldMk cId="316455891" sldId="367"/>
        </pc:sldMkLst>
      </pc:sldChg>
      <pc:sldChg chg="del">
        <pc:chgData name="Nurul Izzatie Husna Muhammad Fauzi" userId="0dff9f38-c388-44d1-8ab3-41d441e9c9e8" providerId="ADAL" clId="{6DFD57B7-0DF4-4311-88DC-27C5C95BE860}" dt="2023-10-28T06:23:12.173" v="11" actId="47"/>
        <pc:sldMkLst>
          <pc:docMk/>
          <pc:sldMk cId="1578274718" sldId="368"/>
        </pc:sldMkLst>
      </pc:sldChg>
      <pc:sldChg chg="del">
        <pc:chgData name="Nurul Izzatie Husna Muhammad Fauzi" userId="0dff9f38-c388-44d1-8ab3-41d441e9c9e8" providerId="ADAL" clId="{6DFD57B7-0DF4-4311-88DC-27C5C95BE860}" dt="2023-10-28T06:23:12.964" v="12" actId="47"/>
        <pc:sldMkLst>
          <pc:docMk/>
          <pc:sldMk cId="3810502812" sldId="369"/>
        </pc:sldMkLst>
      </pc:sldChg>
      <pc:sldChg chg="del">
        <pc:chgData name="Nurul Izzatie Husna Muhammad Fauzi" userId="0dff9f38-c388-44d1-8ab3-41d441e9c9e8" providerId="ADAL" clId="{6DFD57B7-0DF4-4311-88DC-27C5C95BE860}" dt="2023-10-28T06:23:13.805" v="13" actId="47"/>
        <pc:sldMkLst>
          <pc:docMk/>
          <pc:sldMk cId="1108328596" sldId="370"/>
        </pc:sldMkLst>
      </pc:sldChg>
      <pc:sldChg chg="del">
        <pc:chgData name="Nurul Izzatie Husna Muhammad Fauzi" userId="0dff9f38-c388-44d1-8ab3-41d441e9c9e8" providerId="ADAL" clId="{6DFD57B7-0DF4-4311-88DC-27C5C95BE860}" dt="2023-10-28T06:23:14.552" v="14" actId="47"/>
        <pc:sldMkLst>
          <pc:docMk/>
          <pc:sldMk cId="1733121475" sldId="371"/>
        </pc:sldMkLst>
      </pc:sldChg>
      <pc:sldChg chg="del">
        <pc:chgData name="Nurul Izzatie Husna Muhammad Fauzi" userId="0dff9f38-c388-44d1-8ab3-41d441e9c9e8" providerId="ADAL" clId="{6DFD57B7-0DF4-4311-88DC-27C5C95BE860}" dt="2023-10-28T06:23:15.297" v="15" actId="47"/>
        <pc:sldMkLst>
          <pc:docMk/>
          <pc:sldMk cId="3421937339" sldId="372"/>
        </pc:sldMkLst>
      </pc:sldChg>
      <pc:sldChg chg="del">
        <pc:chgData name="Nurul Izzatie Husna Muhammad Fauzi" userId="0dff9f38-c388-44d1-8ab3-41d441e9c9e8" providerId="ADAL" clId="{6DFD57B7-0DF4-4311-88DC-27C5C95BE860}" dt="2023-10-28T06:23:16.329" v="16" actId="47"/>
        <pc:sldMkLst>
          <pc:docMk/>
          <pc:sldMk cId="3501496757" sldId="373"/>
        </pc:sldMkLst>
      </pc:sldChg>
      <pc:sldChg chg="del">
        <pc:chgData name="Nurul Izzatie Husna Muhammad Fauzi" userId="0dff9f38-c388-44d1-8ab3-41d441e9c9e8" providerId="ADAL" clId="{6DFD57B7-0DF4-4311-88DC-27C5C95BE860}" dt="2023-10-28T06:23:17.577" v="17" actId="47"/>
        <pc:sldMkLst>
          <pc:docMk/>
          <pc:sldMk cId="1860986064" sldId="374"/>
        </pc:sldMkLst>
      </pc:sldChg>
      <pc:sldChg chg="del">
        <pc:chgData name="Nurul Izzatie Husna Muhammad Fauzi" userId="0dff9f38-c388-44d1-8ab3-41d441e9c9e8" providerId="ADAL" clId="{6DFD57B7-0DF4-4311-88DC-27C5C95BE860}" dt="2023-10-28T06:23:19.969" v="20" actId="47"/>
        <pc:sldMkLst>
          <pc:docMk/>
          <pc:sldMk cId="180315022" sldId="375"/>
        </pc:sldMkLst>
      </pc:sldChg>
      <pc:sldChg chg="del">
        <pc:chgData name="Nurul Izzatie Husna Muhammad Fauzi" userId="0dff9f38-c388-44d1-8ab3-41d441e9c9e8" providerId="ADAL" clId="{6DFD57B7-0DF4-4311-88DC-27C5C95BE860}" dt="2023-10-28T06:23:18.364" v="18" actId="47"/>
        <pc:sldMkLst>
          <pc:docMk/>
          <pc:sldMk cId="813724574" sldId="376"/>
        </pc:sldMkLst>
      </pc:sldChg>
      <pc:sldChg chg="del">
        <pc:chgData name="Nurul Izzatie Husna Muhammad Fauzi" userId="0dff9f38-c388-44d1-8ab3-41d441e9c9e8" providerId="ADAL" clId="{6DFD57B7-0DF4-4311-88DC-27C5C95BE860}" dt="2023-10-28T06:23:19.172" v="19" actId="47"/>
        <pc:sldMkLst>
          <pc:docMk/>
          <pc:sldMk cId="1726844850" sldId="377"/>
        </pc:sldMkLst>
      </pc:sldChg>
      <pc:sldChg chg="del">
        <pc:chgData name="Nurul Izzatie Husna Muhammad Fauzi" userId="0dff9f38-c388-44d1-8ab3-41d441e9c9e8" providerId="ADAL" clId="{6DFD57B7-0DF4-4311-88DC-27C5C95BE860}" dt="2023-10-28T06:23:20.998" v="21" actId="47"/>
        <pc:sldMkLst>
          <pc:docMk/>
          <pc:sldMk cId="1216334813" sldId="378"/>
        </pc:sldMkLst>
      </pc:sldChg>
      <pc:sldChg chg="del">
        <pc:chgData name="Nurul Izzatie Husna Muhammad Fauzi" userId="0dff9f38-c388-44d1-8ab3-41d441e9c9e8" providerId="ADAL" clId="{6DFD57B7-0DF4-4311-88DC-27C5C95BE860}" dt="2023-10-28T06:23:23.136" v="22" actId="47"/>
        <pc:sldMkLst>
          <pc:docMk/>
          <pc:sldMk cId="4010901252" sldId="379"/>
        </pc:sldMkLst>
      </pc:sldChg>
      <pc:sldChg chg="del">
        <pc:chgData name="Nurul Izzatie Husna Muhammad Fauzi" userId="0dff9f38-c388-44d1-8ab3-41d441e9c9e8" providerId="ADAL" clId="{6DFD57B7-0DF4-4311-88DC-27C5C95BE860}" dt="2023-10-28T06:23:24.371" v="23" actId="47"/>
        <pc:sldMkLst>
          <pc:docMk/>
          <pc:sldMk cId="2550791584" sldId="380"/>
        </pc:sldMkLst>
      </pc:sldChg>
      <pc:sldChg chg="del">
        <pc:chgData name="Nurul Izzatie Husna Muhammad Fauzi" userId="0dff9f38-c388-44d1-8ab3-41d441e9c9e8" providerId="ADAL" clId="{6DFD57B7-0DF4-4311-88DC-27C5C95BE860}" dt="2023-10-28T06:23:28.900" v="24" actId="47"/>
        <pc:sldMkLst>
          <pc:docMk/>
          <pc:sldMk cId="950803986" sldId="381"/>
        </pc:sldMkLst>
      </pc:sldChg>
      <pc:sldChg chg="del">
        <pc:chgData name="Nurul Izzatie Husna Muhammad Fauzi" userId="0dff9f38-c388-44d1-8ab3-41d441e9c9e8" providerId="ADAL" clId="{6DFD57B7-0DF4-4311-88DC-27C5C95BE860}" dt="2023-10-28T06:23:32.190" v="25" actId="47"/>
        <pc:sldMkLst>
          <pc:docMk/>
          <pc:sldMk cId="2722897166" sldId="382"/>
        </pc:sldMkLst>
      </pc:sldChg>
    </pc:docChg>
  </pc:docChgLst>
  <pc:docChgLst>
    <pc:chgData name="Justin Gilbert Alexius Silvester" userId="e171b4e1-057c-425a-88c8-b1b6f7091bdb" providerId="ADAL" clId="{C3821181-2FCD-42D5-8667-1703E034C98E}"/>
    <pc:docChg chg="modSld">
      <pc:chgData name="Justin Gilbert Alexius Silvester" userId="e171b4e1-057c-425a-88c8-b1b6f7091bdb" providerId="ADAL" clId="{C3821181-2FCD-42D5-8667-1703E034C98E}" dt="2023-11-28T06:14:37.223" v="0"/>
      <pc:docMkLst>
        <pc:docMk/>
      </pc:docMkLst>
      <pc:sldChg chg="modSp mod">
        <pc:chgData name="Justin Gilbert Alexius Silvester" userId="e171b4e1-057c-425a-88c8-b1b6f7091bdb" providerId="ADAL" clId="{C3821181-2FCD-42D5-8667-1703E034C98E}" dt="2023-11-28T06:14:37.223" v="0"/>
        <pc:sldMkLst>
          <pc:docMk/>
          <pc:sldMk cId="300761540" sldId="302"/>
        </pc:sldMkLst>
        <pc:spChg chg="mod">
          <ac:chgData name="Justin Gilbert Alexius Silvester" userId="e171b4e1-057c-425a-88c8-b1b6f7091bdb" providerId="ADAL" clId="{C3821181-2FCD-42D5-8667-1703E034C98E}" dt="2023-11-28T06:14:37.223" v="0"/>
          <ac:spMkLst>
            <pc:docMk/>
            <pc:sldMk cId="300761540" sldId="302"/>
            <ac:spMk id="12" creationId="{46E76693-9333-AC46-AAFA-600C2E1A00C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30D94D-E1CF-4942-9670-7567F4F4487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5184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9286875"/>
            <a:ext cx="2971800" cy="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B90ABDD5-8B75-4566-9169-3114E0553135}" type="slidenum">
              <a:rPr lang="en-US" altLang="en-US" sz="1800">
                <a:latin typeface="Arial" panose="020B0604020202020204" pitchFamily="34" charset="0"/>
              </a:rPr>
              <a:pPr eaLnBrk="1" hangingPunct="1">
                <a:spcBef>
                  <a:spcPct val="0"/>
                </a:spcBef>
              </a:pPr>
              <a:t>19</a:t>
            </a:fld>
            <a:endParaRPr lang="en-US" alt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00183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9286875"/>
            <a:ext cx="2971800" cy="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F1D0DA9-DAFA-4A62-ABF5-DF3CFD4989B0}" type="slidenum">
              <a:rPr lang="en-US" altLang="en-US" sz="1800">
                <a:latin typeface="Arial" panose="020B0604020202020204" pitchFamily="34" charset="0"/>
              </a:rPr>
              <a:pPr eaLnBrk="1" hangingPunct="1">
                <a:spcBef>
                  <a:spcPct val="0"/>
                </a:spcBef>
              </a:pPr>
              <a:t>20</a:t>
            </a:fld>
            <a:endParaRPr lang="en-US" alt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7596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9286875"/>
            <a:ext cx="2971800" cy="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072AD3C9-3822-454E-A803-F49773276D75}" type="slidenum">
              <a:rPr lang="en-US" altLang="en-US" sz="1800">
                <a:latin typeface="Arial" panose="020B0604020202020204" pitchFamily="34" charset="0"/>
              </a:rPr>
              <a:pPr eaLnBrk="1" hangingPunct="1">
                <a:spcBef>
                  <a:spcPct val="0"/>
                </a:spcBef>
              </a:pPr>
              <a:t>21</a:t>
            </a:fld>
            <a:endParaRPr lang="en-US" alt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6190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2291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12292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9286875"/>
            <a:ext cx="2971800" cy="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DFB8491-4517-436F-876C-7EFBE3C3E053}" type="slidenum">
              <a:rPr lang="en-US" altLang="en-US" sz="1800">
                <a:latin typeface="Arial" panose="020B0604020202020204" pitchFamily="34" charset="0"/>
              </a:rPr>
              <a:pPr eaLnBrk="1" hangingPunct="1">
                <a:spcBef>
                  <a:spcPct val="0"/>
                </a:spcBef>
              </a:pPr>
              <a:t>11</a:t>
            </a:fld>
            <a:endParaRPr lang="en-US" alt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9310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14340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9286875"/>
            <a:ext cx="2971800" cy="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DC54B0D6-C60B-4AE7-807B-714E561328AC}" type="slidenum">
              <a:rPr lang="en-US" altLang="en-US" sz="1800">
                <a:latin typeface="Arial" panose="020B0604020202020204" pitchFamily="34" charset="0"/>
              </a:rPr>
              <a:pPr eaLnBrk="1" hangingPunct="1">
                <a:spcBef>
                  <a:spcPct val="0"/>
                </a:spcBef>
              </a:pPr>
              <a:t>12</a:t>
            </a:fld>
            <a:endParaRPr lang="en-US" alt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070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9286875"/>
            <a:ext cx="2971800" cy="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ADC188E-29EE-494D-83E5-64A251DC2D0E}" type="slidenum">
              <a:rPr lang="en-US" altLang="en-US" sz="1800">
                <a:latin typeface="Arial" panose="020B0604020202020204" pitchFamily="34" charset="0"/>
              </a:rPr>
              <a:pPr eaLnBrk="1" hangingPunct="1">
                <a:spcBef>
                  <a:spcPct val="0"/>
                </a:spcBef>
              </a:pPr>
              <a:t>13</a:t>
            </a:fld>
            <a:endParaRPr lang="en-US" alt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343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9286875"/>
            <a:ext cx="2971800" cy="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E406156-1CD1-4015-8A5A-686487AD9679}" type="slidenum">
              <a:rPr lang="en-US" altLang="en-US" sz="1800">
                <a:latin typeface="Arial" panose="020B0604020202020204" pitchFamily="34" charset="0"/>
              </a:rPr>
              <a:pPr eaLnBrk="1" hangingPunct="1">
                <a:spcBef>
                  <a:spcPct val="0"/>
                </a:spcBef>
              </a:pPr>
              <a:t>14</a:t>
            </a:fld>
            <a:endParaRPr lang="en-US" alt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7770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9286875"/>
            <a:ext cx="2971800" cy="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8B870DB6-19AE-48E1-9187-94D57DAB0E77}" type="slidenum">
              <a:rPr lang="en-US" altLang="en-US" sz="1800">
                <a:latin typeface="Arial" panose="020B0604020202020204" pitchFamily="34" charset="0"/>
              </a:rPr>
              <a:pPr eaLnBrk="1" hangingPunct="1">
                <a:spcBef>
                  <a:spcPct val="0"/>
                </a:spcBef>
              </a:pPr>
              <a:t>15</a:t>
            </a:fld>
            <a:endParaRPr lang="en-US" alt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51314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9286875"/>
            <a:ext cx="2971800" cy="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E5852E46-C9C0-4E82-8DF6-32446DF54BD1}" type="slidenum">
              <a:rPr lang="en-US" altLang="en-US" sz="1800">
                <a:latin typeface="Arial" panose="020B0604020202020204" pitchFamily="34" charset="0"/>
              </a:rPr>
              <a:pPr eaLnBrk="1" hangingPunct="1">
                <a:spcBef>
                  <a:spcPct val="0"/>
                </a:spcBef>
              </a:pPr>
              <a:t>16</a:t>
            </a:fld>
            <a:endParaRPr lang="en-US" alt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166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4579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9286875"/>
            <a:ext cx="2971800" cy="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4BDA2444-199E-4166-B3C5-2FD6D30EE524}" type="slidenum">
              <a:rPr lang="en-US" altLang="en-US" sz="1800">
                <a:latin typeface="Arial" panose="020B0604020202020204" pitchFamily="34" charset="0"/>
              </a:rPr>
              <a:pPr eaLnBrk="1" hangingPunct="1">
                <a:spcBef>
                  <a:spcPct val="0"/>
                </a:spcBef>
              </a:pPr>
              <a:t>17</a:t>
            </a:fld>
            <a:endParaRPr lang="en-US" alt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886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6627" name="Notes Placeholder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en-US" altLang="en-US"/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9286875"/>
            <a:ext cx="2971800" cy="48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Book Antiqua" panose="02040602050305030304" pitchFamily="18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7AD38755-B6E0-4701-9222-F2CDE65C010B}" type="slidenum">
              <a:rPr lang="en-US" altLang="en-US" sz="1800">
                <a:latin typeface="Arial" panose="020B0604020202020204" pitchFamily="34" charset="0"/>
              </a:rPr>
              <a:pPr eaLnBrk="1" hangingPunct="1">
                <a:spcBef>
                  <a:spcPct val="0"/>
                </a:spcBef>
              </a:pPr>
              <a:t>18</a:t>
            </a:fld>
            <a:endParaRPr lang="en-US" alt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751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dirty="0">
                <a:solidFill>
                  <a:schemeClr val="bg1"/>
                </a:solidFill>
              </a:rPr>
              <a:t>AAPP007-4-2 System Analysis and Design</a:t>
            </a:r>
            <a:endParaRPr lang="en-US" sz="8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l"/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MY" sz="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Information System 	</a:t>
            </a:r>
          </a:p>
          <a:p>
            <a:pPr algn="ctr"/>
            <a:endParaRPr lang="en-US" sz="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E8285C3-AD06-C6EE-DA1E-01E4AE099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DEPLOYMENT AND MAINTENACE </a:t>
            </a:r>
            <a:endParaRPr lang="en-MY" sz="32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E76693-9333-AC46-AAFA-600C2E1A00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sz="3200" dirty="0"/>
              <a:t>CT026-3-1-</a:t>
            </a:r>
            <a:r>
              <a:rPr lang="en-US" sz="3200"/>
              <a:t>Systems Analysis and Design</a:t>
            </a:r>
            <a:endParaRPr lang="en-MY" sz="3200" dirty="0"/>
          </a:p>
        </p:txBody>
      </p:sp>
    </p:spTree>
    <p:extLst>
      <p:ext uri="{BB962C8B-B14F-4D97-AF65-F5344CB8AC3E}">
        <p14:creationId xmlns:p14="http://schemas.microsoft.com/office/powerpoint/2010/main" val="300761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1" dirty="0"/>
              <a:t>Maintenance Tasks</a:t>
            </a:r>
            <a:endParaRPr lang="en-US" dirty="0"/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>
          <a:xfrm>
            <a:off x="1960563" y="1298576"/>
            <a:ext cx="8229600" cy="4525963"/>
          </a:xfrm>
        </p:spPr>
        <p:txBody>
          <a:bodyPr/>
          <a:lstStyle/>
          <a:p>
            <a:r>
              <a:rPr lang="en-US" altLang="en-US"/>
              <a:t>Maintenance expenses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</a:rPr>
              <a:t>Vary significantly during the system’s operational life and include spending to support maintenance activities</a:t>
            </a:r>
            <a:endParaRPr lang="en-US" altLang="en-US"/>
          </a:p>
          <a:p>
            <a:r>
              <a:rPr lang="en-US" altLang="en-US"/>
              <a:t>Maintenance activities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</a:rPr>
              <a:t>Programs, procedures or documentation to ensure correct system performance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</a:rPr>
              <a:t>Adapt the system to changing requirements </a:t>
            </a:r>
          </a:p>
          <a:p>
            <a:pPr lvl="1" eaLnBrk="1" hangingPunct="1"/>
            <a:r>
              <a:rPr lang="en-US" altLang="en-US">
                <a:solidFill>
                  <a:srgbClr val="000000"/>
                </a:solidFill>
              </a:rPr>
              <a:t>Make the system operate more efficiently</a:t>
            </a: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6060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171113" y="6408739"/>
            <a:ext cx="3667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EE7FFE01-532D-45F0-855B-9573B0D32ADE}" type="slidenum">
              <a:rPr lang="en-US" altLang="en-US" sz="1800"/>
              <a:pPr eaLnBrk="1" hangingPunct="1"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1" dirty="0"/>
              <a:t>Maintenance Tasks</a:t>
            </a:r>
          </a:p>
        </p:txBody>
      </p:sp>
      <p:pic>
        <p:nvPicPr>
          <p:cNvPr id="1126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2313" y="1600200"/>
            <a:ext cx="8208962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269" name="Rectangle 6"/>
          <p:cNvSpPr>
            <a:spLocks noChangeArrowheads="1"/>
          </p:cNvSpPr>
          <p:nvPr/>
        </p:nvSpPr>
        <p:spPr bwMode="auto">
          <a:xfrm>
            <a:off x="1992313" y="5294314"/>
            <a:ext cx="8001000" cy="73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/>
              <a:t>FIGURE 12-4 </a:t>
            </a:r>
            <a:r>
              <a:rPr lang="en-US" altLang="en-US" sz="1400"/>
              <a:t>The total cost of operating an information system includes operational and maintenance costs. Operational costs (green) are relatively constant, while maintenance costs (purple) vary over time</a:t>
            </a:r>
          </a:p>
        </p:txBody>
      </p:sp>
    </p:spTree>
    <p:extLst>
      <p:ext uri="{BB962C8B-B14F-4D97-AF65-F5344CB8AC3E}">
        <p14:creationId xmlns:p14="http://schemas.microsoft.com/office/powerpoint/2010/main" val="2189451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171113" y="6408739"/>
            <a:ext cx="3667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A45F9D79-766C-48B7-8E39-D7459194E87A}" type="slidenum">
              <a:rPr lang="en-US" altLang="en-US" sz="1800"/>
              <a:pPr eaLnBrk="1" hangingPunct="1"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b="1" dirty="0"/>
              <a:t>Maintenance Tasks </a:t>
            </a:r>
            <a:endParaRPr lang="en-US" sz="1300" dirty="0"/>
          </a:p>
        </p:txBody>
      </p:sp>
      <p:sp>
        <p:nvSpPr>
          <p:cNvPr id="13316" name="Rectangle 7"/>
          <p:cNvSpPr>
            <a:spLocks noChangeArrowheads="1"/>
          </p:cNvSpPr>
          <p:nvPr/>
        </p:nvSpPr>
        <p:spPr bwMode="auto">
          <a:xfrm>
            <a:off x="1992313" y="5434014"/>
            <a:ext cx="8001000" cy="73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 dirty="0"/>
              <a:t>FIGURE 12-5 </a:t>
            </a:r>
            <a:r>
              <a:rPr lang="en-US" altLang="en-US" sz="1400" dirty="0"/>
              <a:t>Corrective maintenance fixes errors and problems. Adaptive maintenance provides enhancements to a system. Perfective maintenance improves a system’s efficiency, reliability, or maintainability. Preventive maintenance avoids future problems</a:t>
            </a:r>
          </a:p>
        </p:txBody>
      </p:sp>
      <p:pic>
        <p:nvPicPr>
          <p:cNvPr id="13317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8214" y="1524000"/>
            <a:ext cx="4421187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308101"/>
            <a:ext cx="4992688" cy="3743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9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1" y="4962526"/>
            <a:ext cx="4454525" cy="447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20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2888" y="2057400"/>
            <a:ext cx="3846512" cy="312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61365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171113" y="6408739"/>
            <a:ext cx="3667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EE838261-78AE-4E1F-9402-E9E892287B96}" type="slidenum">
              <a:rPr lang="en-US" altLang="en-US" sz="1800"/>
              <a:pPr eaLnBrk="1" hangingPunct="1"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b="1" dirty="0"/>
              <a:t>Maintenance Tasks </a:t>
            </a:r>
            <a:endParaRPr lang="en-US" sz="1300" dirty="0"/>
          </a:p>
        </p:txBody>
      </p:sp>
      <p:sp>
        <p:nvSpPr>
          <p:cNvPr id="7" name="Rectangle 6"/>
          <p:cNvSpPr/>
          <p:nvPr/>
        </p:nvSpPr>
        <p:spPr>
          <a:xfrm>
            <a:off x="295352" y="1417638"/>
            <a:ext cx="116012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eaLnBrk="1" hangingPunct="1">
              <a:buFont typeface="Arial" pitchFamily="34" charset="0"/>
              <a:buChar char="•"/>
              <a:defRPr/>
            </a:pPr>
            <a:r>
              <a:rPr lang="en-US" sz="2400" b="1" dirty="0">
                <a:latin typeface="+mn-lt"/>
              </a:rPr>
              <a:t>Corrective Maintenance</a:t>
            </a:r>
          </a:p>
          <a:p>
            <a:pPr marL="742950" lvl="1" indent="-28575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Diagnoses and corrects errors in an operational system</a:t>
            </a:r>
          </a:p>
          <a:p>
            <a:pPr marL="742950" lvl="1" indent="-28575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Respond to errors in various ways, depending on nature </a:t>
            </a:r>
          </a:p>
          <a:p>
            <a:pPr marL="742950" lvl="1" indent="-28575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Worst-case situation is a system failure</a:t>
            </a:r>
          </a:p>
          <a:p>
            <a:pPr marL="742950" lvl="1" indent="-28575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When the system is operational again, the maintenance team determines the cause, analyzes the problem, and designs a permanent solution</a:t>
            </a:r>
          </a:p>
        </p:txBody>
      </p:sp>
    </p:spTree>
    <p:extLst>
      <p:ext uri="{BB962C8B-B14F-4D97-AF65-F5344CB8AC3E}">
        <p14:creationId xmlns:p14="http://schemas.microsoft.com/office/powerpoint/2010/main" val="2802608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171113" y="6408739"/>
            <a:ext cx="3667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837C8D90-2B2B-401D-9405-6F318DD98987}" type="slidenum">
              <a:rPr lang="en-US" altLang="en-US" sz="1800"/>
              <a:pPr eaLnBrk="1" hangingPunct="1"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b="1" dirty="0"/>
              <a:t>Maintenance Tasks</a:t>
            </a:r>
            <a:endParaRPr lang="en-US" sz="1300" dirty="0"/>
          </a:p>
        </p:txBody>
      </p:sp>
      <p:sp>
        <p:nvSpPr>
          <p:cNvPr id="7" name="Rectangle 6"/>
          <p:cNvSpPr/>
          <p:nvPr/>
        </p:nvSpPr>
        <p:spPr>
          <a:xfrm>
            <a:off x="295352" y="1417638"/>
            <a:ext cx="9985756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eaLnBrk="1" hangingPunct="1">
              <a:buFont typeface="Arial" pitchFamily="34" charset="0"/>
              <a:buChar char="•"/>
              <a:defRPr/>
            </a:pPr>
            <a:r>
              <a:rPr lang="en-US" sz="2400" b="1" dirty="0">
                <a:latin typeface="+mn-lt"/>
              </a:rPr>
              <a:t>Adaptive Maintenance</a:t>
            </a:r>
          </a:p>
          <a:p>
            <a:pPr marL="914400" lvl="1" indent="-4572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Adds enhancements to an operational system and makes the system easier to use</a:t>
            </a:r>
          </a:p>
          <a:p>
            <a:pPr marL="914400" lvl="1" indent="-4572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The procedure for minor adaptive maintenance is similar to routine corrective maintenance</a:t>
            </a:r>
          </a:p>
          <a:p>
            <a:pPr marL="914400" lvl="1" indent="-4572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Can be more difficult than 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new systems development 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because the enhancements 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must work within the </a:t>
            </a:r>
            <a:br>
              <a:rPr lang="en-US" sz="2400" dirty="0">
                <a:latin typeface="+mn-lt"/>
              </a:rPr>
            </a:br>
            <a:r>
              <a:rPr lang="en-US" sz="2400" dirty="0">
                <a:latin typeface="+mn-lt"/>
              </a:rPr>
              <a:t>constraints of an existing </a:t>
            </a:r>
          </a:p>
          <a:p>
            <a:pPr lvl="1" eaLnBrk="1" hangingPunct="1">
              <a:defRPr/>
            </a:pPr>
            <a:r>
              <a:rPr lang="en-US" sz="2400" dirty="0">
                <a:latin typeface="+mn-lt"/>
              </a:rPr>
              <a:t>      system</a:t>
            </a:r>
          </a:p>
        </p:txBody>
      </p:sp>
      <p:pic>
        <p:nvPicPr>
          <p:cNvPr id="174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8230" y="3062215"/>
            <a:ext cx="5933253" cy="2939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414" name="Rectangle 8"/>
          <p:cNvSpPr>
            <a:spLocks noChangeArrowheads="1"/>
          </p:cNvSpPr>
          <p:nvPr/>
        </p:nvSpPr>
        <p:spPr bwMode="auto">
          <a:xfrm>
            <a:off x="5209853" y="5982304"/>
            <a:ext cx="593325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 dirty="0"/>
              <a:t>FIGURE 12-7 </a:t>
            </a:r>
            <a:r>
              <a:rPr lang="en-US" altLang="en-US" sz="1400" dirty="0"/>
              <a:t>This three-level ranking framework for IT support considers potential impact and response urgency</a:t>
            </a:r>
          </a:p>
        </p:txBody>
      </p:sp>
    </p:spTree>
    <p:extLst>
      <p:ext uri="{BB962C8B-B14F-4D97-AF65-F5344CB8AC3E}">
        <p14:creationId xmlns:p14="http://schemas.microsoft.com/office/powerpoint/2010/main" val="687507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171113" y="6408739"/>
            <a:ext cx="3667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AE9784D5-CA52-408C-B491-7872AA1124D2}" type="slidenum">
              <a:rPr lang="en-US" altLang="en-US" sz="1800"/>
              <a:pPr eaLnBrk="1" hangingPunct="1"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b="1" dirty="0"/>
              <a:t>Maintenance Tasks</a:t>
            </a:r>
            <a:endParaRPr lang="en-US" sz="1300" dirty="0"/>
          </a:p>
        </p:txBody>
      </p:sp>
      <p:sp>
        <p:nvSpPr>
          <p:cNvPr id="7" name="Rectangle 6"/>
          <p:cNvSpPr/>
          <p:nvPr/>
        </p:nvSpPr>
        <p:spPr>
          <a:xfrm>
            <a:off x="295351" y="1543141"/>
            <a:ext cx="1153020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 </a:t>
            </a:r>
            <a:r>
              <a:rPr lang="en-US" sz="2400" b="1" dirty="0">
                <a:latin typeface="+mn-lt"/>
              </a:rPr>
              <a:t>Perfective Maintenance</a:t>
            </a:r>
          </a:p>
          <a:p>
            <a:pPr marL="800100" lvl="1" indent="-342900"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Involves changing an operational system to make it more efficient, reliable and maintainable</a:t>
            </a:r>
          </a:p>
          <a:p>
            <a:pPr marL="800100" lvl="1" indent="-342900"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Cost-effective during the middle of the system’s operational life</a:t>
            </a:r>
          </a:p>
          <a:p>
            <a:pPr marL="800100" lvl="1" indent="-342900"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Programs that need a large number of maintenance changes usually are good candidates for reengineering</a:t>
            </a:r>
          </a:p>
          <a:p>
            <a:pPr marL="800100" lvl="1" indent="-342900" eaLnBrk="1" fontAlgn="auto" hangingPunct="1">
              <a:spcAft>
                <a:spcPts val="0"/>
              </a:spcAft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The more a program changes, the more likely it is to become inefficient and difficult to maintain</a:t>
            </a:r>
          </a:p>
        </p:txBody>
      </p:sp>
    </p:spTree>
    <p:extLst>
      <p:ext uri="{BB962C8B-B14F-4D97-AF65-F5344CB8AC3E}">
        <p14:creationId xmlns:p14="http://schemas.microsoft.com/office/powerpoint/2010/main" val="1709687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171113" y="6408739"/>
            <a:ext cx="3667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EEF52071-66F7-4DF3-89D5-F0CDC92B58DF}" type="slidenum">
              <a:rPr lang="en-US" altLang="en-US" sz="1800"/>
              <a:pPr eaLnBrk="1" hangingPunct="1"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b="1" dirty="0"/>
              <a:t>Maintenance Tasks </a:t>
            </a:r>
            <a:endParaRPr lang="en-US" sz="1300" dirty="0"/>
          </a:p>
        </p:txBody>
      </p:sp>
      <p:sp>
        <p:nvSpPr>
          <p:cNvPr id="7" name="Rectangle 6"/>
          <p:cNvSpPr/>
          <p:nvPr/>
        </p:nvSpPr>
        <p:spPr>
          <a:xfrm>
            <a:off x="415461" y="1502043"/>
            <a:ext cx="997171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eaLnBrk="1" hangingPunct="1">
              <a:buFont typeface="Arial" pitchFamily="34" charset="0"/>
              <a:buChar char="•"/>
              <a:defRPr/>
            </a:pPr>
            <a:r>
              <a:rPr lang="en-US" sz="2400" b="1" dirty="0">
                <a:latin typeface="+mn-lt"/>
              </a:rPr>
              <a:t>Preventive Maintenance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Requires analysis of areas where trouble is likely to occur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IT department normally initiates preventive maintenance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Often results in increased user satisfaction, decreased downtime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Sometimes does not receive the high priority that it deserves</a:t>
            </a:r>
          </a:p>
        </p:txBody>
      </p:sp>
    </p:spTree>
    <p:extLst>
      <p:ext uri="{BB962C8B-B14F-4D97-AF65-F5344CB8AC3E}">
        <p14:creationId xmlns:p14="http://schemas.microsoft.com/office/powerpoint/2010/main" val="3723710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171113" y="6408739"/>
            <a:ext cx="3667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03916EA3-0592-435D-8FB8-3B98B65D879F}" type="slidenum">
              <a:rPr lang="en-US" altLang="en-US" sz="1800"/>
              <a:pPr eaLnBrk="1" hangingPunct="1"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b="1" dirty="0"/>
              <a:t>Maintenance Tasks</a:t>
            </a:r>
            <a:endParaRPr lang="en-US" sz="1300" dirty="0"/>
          </a:p>
        </p:txBody>
      </p:sp>
      <p:sp>
        <p:nvSpPr>
          <p:cNvPr id="23556" name="Rectangle 7"/>
          <p:cNvSpPr>
            <a:spLocks noChangeArrowheads="1"/>
          </p:cNvSpPr>
          <p:nvPr/>
        </p:nvSpPr>
        <p:spPr bwMode="auto">
          <a:xfrm>
            <a:off x="3586538" y="5866136"/>
            <a:ext cx="548322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 dirty="0"/>
              <a:t>FIGURE 12-6 </a:t>
            </a:r>
            <a:r>
              <a:rPr lang="en-US" altLang="en-US" sz="1400" dirty="0"/>
              <a:t>Information systems maintenance depends on the type of maintenance and the age of the system</a:t>
            </a:r>
          </a:p>
        </p:txBody>
      </p:sp>
      <p:pic>
        <p:nvPicPr>
          <p:cNvPr id="2355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0487" y="1222699"/>
            <a:ext cx="6931025" cy="4643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93709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b="1" dirty="0"/>
              <a:t>Maintenance Management</a:t>
            </a:r>
          </a:p>
        </p:txBody>
      </p:sp>
      <p:sp>
        <p:nvSpPr>
          <p:cNvPr id="8" name="Rectangle 7"/>
          <p:cNvSpPr/>
          <p:nvPr/>
        </p:nvSpPr>
        <p:spPr>
          <a:xfrm>
            <a:off x="394669" y="1320383"/>
            <a:ext cx="11797331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The Maintenance Team</a:t>
            </a:r>
          </a:p>
          <a:p>
            <a:pPr marL="800100" lvl="1" indent="-342900" eaLnBrk="1" hangingPunct="1">
              <a:buFont typeface="Wingdings" panose="05000000000000000000" pitchFamily="2" charset="2"/>
              <a:buChar char="q"/>
              <a:defRPr/>
            </a:pPr>
            <a:r>
              <a:rPr lang="en-US" sz="2400" b="1" dirty="0">
                <a:latin typeface="+mn-lt"/>
              </a:rPr>
              <a:t>System administrator</a:t>
            </a:r>
          </a:p>
          <a:p>
            <a:pPr lvl="2" eaLnBrk="1" hangingPunct="1">
              <a:defRPr/>
            </a:pPr>
            <a:r>
              <a:rPr lang="en-US" sz="2400" dirty="0">
                <a:latin typeface="+mn-lt"/>
              </a:rPr>
              <a:t>- Manages computer and network systems</a:t>
            </a:r>
          </a:p>
          <a:p>
            <a:pPr marL="800100" lvl="1" indent="-342900" eaLnBrk="1" hangingPunct="1">
              <a:buFont typeface="Wingdings" panose="05000000000000000000" pitchFamily="2" charset="2"/>
              <a:buChar char="q"/>
              <a:defRPr/>
            </a:pPr>
            <a:r>
              <a:rPr lang="en-US" sz="2400" b="1" dirty="0">
                <a:latin typeface="+mn-lt"/>
              </a:rPr>
              <a:t>Systems analysts </a:t>
            </a:r>
          </a:p>
          <a:p>
            <a:pPr lvl="2" eaLnBrk="1" hangingPunct="1">
              <a:defRPr/>
            </a:pPr>
            <a:r>
              <a:rPr lang="en-US" sz="2400" dirty="0">
                <a:latin typeface="+mn-lt"/>
              </a:rPr>
              <a:t>- Investigate and rapidly locate the source of a problem by using analysis and synthesis skills</a:t>
            </a:r>
          </a:p>
          <a:p>
            <a:pPr marL="800100" lvl="1" indent="-342900" eaLnBrk="1" hangingPunct="1">
              <a:buFont typeface="Wingdings" panose="05000000000000000000" pitchFamily="2" charset="2"/>
              <a:buChar char="q"/>
              <a:defRPr/>
            </a:pPr>
            <a:r>
              <a:rPr lang="en-US" sz="2400" b="1" dirty="0">
                <a:latin typeface="+mn-lt"/>
              </a:rPr>
              <a:t>Programmers</a:t>
            </a:r>
          </a:p>
          <a:p>
            <a:pPr lvl="2" eaLnBrk="1" hangingPunct="1">
              <a:defRPr/>
            </a:pPr>
            <a:r>
              <a:rPr lang="en-US" sz="2400" dirty="0">
                <a:latin typeface="+mn-lt"/>
              </a:rPr>
              <a:t>- Applications programmers work on new systems development and maintenance</a:t>
            </a:r>
          </a:p>
          <a:p>
            <a:pPr lvl="2" eaLnBrk="1" hangingPunct="1">
              <a:defRPr/>
            </a:pPr>
            <a:r>
              <a:rPr lang="en-US" sz="2400" dirty="0">
                <a:latin typeface="+mn-lt"/>
              </a:rPr>
              <a:t>- Systems programmers concentrate on operating system software and utilities</a:t>
            </a:r>
          </a:p>
          <a:p>
            <a:pPr lvl="2" eaLnBrk="1" hangingPunct="1">
              <a:defRPr/>
            </a:pPr>
            <a:r>
              <a:rPr lang="en-US" sz="2400" dirty="0">
                <a:latin typeface="+mn-lt"/>
              </a:rPr>
              <a:t>- Database programmers focus on creating and supporting large-scale database systems</a:t>
            </a:r>
          </a:p>
          <a:p>
            <a:pPr marL="800100" lvl="1" indent="-342900" eaLnBrk="1" hangingPunct="1">
              <a:buFont typeface="Wingdings" panose="05000000000000000000" pitchFamily="2" charset="2"/>
              <a:buChar char="q"/>
              <a:defRPr/>
            </a:pPr>
            <a:r>
              <a:rPr lang="en-US" sz="2400" b="1" dirty="0" err="1">
                <a:latin typeface="+mn-lt"/>
              </a:rPr>
              <a:t>Organisational</a:t>
            </a:r>
            <a:r>
              <a:rPr lang="en-US" sz="2400" b="1" dirty="0">
                <a:latin typeface="+mn-lt"/>
              </a:rPr>
              <a:t> issues</a:t>
            </a:r>
          </a:p>
          <a:p>
            <a:pPr lvl="2" eaLnBrk="1" hangingPunct="1">
              <a:defRPr/>
            </a:pPr>
            <a:r>
              <a:rPr lang="en-US" sz="2400" dirty="0">
                <a:latin typeface="+mn-lt"/>
              </a:rPr>
              <a:t>- Maintenance team vs. new systems development team</a:t>
            </a:r>
          </a:p>
        </p:txBody>
      </p:sp>
    </p:spTree>
    <p:extLst>
      <p:ext uri="{BB962C8B-B14F-4D97-AF65-F5344CB8AC3E}">
        <p14:creationId xmlns:p14="http://schemas.microsoft.com/office/powerpoint/2010/main" val="3552872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8959" y="1066799"/>
            <a:ext cx="3896579" cy="5416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7651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171113" y="6408739"/>
            <a:ext cx="3667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B473A491-F3E3-4B00-AB42-8EE9D5924AC8}" type="slidenum">
              <a:rPr lang="en-US" altLang="en-US" sz="1800"/>
              <a:pPr eaLnBrk="1" hangingPunct="1"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b="1" dirty="0"/>
              <a:t>Maintenance Management </a:t>
            </a:r>
            <a:endParaRPr lang="en-US" sz="1300" dirty="0"/>
          </a:p>
        </p:txBody>
      </p:sp>
      <p:sp>
        <p:nvSpPr>
          <p:cNvPr id="27653" name="Rectangle 7"/>
          <p:cNvSpPr>
            <a:spLocks noChangeArrowheads="1"/>
          </p:cNvSpPr>
          <p:nvPr/>
        </p:nvSpPr>
        <p:spPr bwMode="auto">
          <a:xfrm>
            <a:off x="3776662" y="5099051"/>
            <a:ext cx="2319338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b="1" dirty="0"/>
              <a:t>FIGURE 12-10 </a:t>
            </a:r>
            <a:r>
              <a:rPr lang="en-US" altLang="en-US" sz="1400" dirty="0"/>
              <a:t>Although the procedure varies from company to company,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400" dirty="0"/>
              <a:t>the chart shows a typical process for handling maintenance requests</a:t>
            </a:r>
          </a:p>
        </p:txBody>
      </p:sp>
      <p:sp>
        <p:nvSpPr>
          <p:cNvPr id="3" name="Rectangle 2"/>
          <p:cNvSpPr/>
          <p:nvPr/>
        </p:nvSpPr>
        <p:spPr>
          <a:xfrm>
            <a:off x="6540320" y="1417638"/>
            <a:ext cx="535632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eaLnBrk="1" hangingPunct="1">
              <a:buFont typeface="Arial" pitchFamily="34" charset="0"/>
              <a:buChar char="•"/>
              <a:defRPr/>
            </a:pPr>
            <a:r>
              <a:rPr lang="en-US" sz="2400" b="1" dirty="0">
                <a:latin typeface="+mn-lt"/>
              </a:rPr>
              <a:t>Maintenance Requests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Involve a series of steps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All work must be covered by a specific request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Initial determination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The systems review committee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Task completion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User notification</a:t>
            </a:r>
          </a:p>
        </p:txBody>
      </p:sp>
    </p:spTree>
    <p:extLst>
      <p:ext uri="{BB962C8B-B14F-4D97-AF65-F5344CB8AC3E}">
        <p14:creationId xmlns:p14="http://schemas.microsoft.com/office/powerpoint/2010/main" val="1582767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5ABE47-B1F9-1E34-B33E-A8FBDF323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747500" cy="4525962"/>
          </a:xfrm>
        </p:spPr>
        <p:txBody>
          <a:bodyPr wrap="square" anchor="t">
            <a:normAutofit/>
          </a:bodyPr>
          <a:lstStyle/>
          <a:p>
            <a:r>
              <a:rPr lang="en-MY" sz="2400" dirty="0"/>
              <a:t>At the end of this topic, you should be able to:</a:t>
            </a:r>
          </a:p>
          <a:p>
            <a:pPr marL="0" indent="0">
              <a:buNone/>
            </a:pPr>
            <a:r>
              <a:rPr lang="en-MY" sz="2400" dirty="0"/>
              <a:t>    1. </a:t>
            </a:r>
            <a:r>
              <a:rPr lang="en-US" altLang="en-US" sz="2400" dirty="0"/>
              <a:t>Explain changeover strategies</a:t>
            </a:r>
          </a:p>
          <a:p>
            <a:pPr marL="0" indent="0">
              <a:buNone/>
            </a:pPr>
            <a:r>
              <a:rPr lang="en-MY" sz="2400" dirty="0"/>
              <a:t>    2. </a:t>
            </a:r>
            <a:r>
              <a:rPr lang="en-US" altLang="en-US" sz="2400" dirty="0"/>
              <a:t>Discuss the maintenance tasks</a:t>
            </a:r>
          </a:p>
          <a:p>
            <a:pPr marL="0" indent="0">
              <a:buNone/>
            </a:pPr>
            <a:r>
              <a:rPr lang="en-MY" sz="2400" dirty="0"/>
              <a:t>    3. </a:t>
            </a:r>
            <a:r>
              <a:rPr lang="en-US" altLang="en-US" sz="2400" dirty="0"/>
              <a:t>Discuss the maintenance management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0E221F-B43F-9E5C-A5B7-086DFF31E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MY" dirty="0"/>
              <a:t>Topic Learning Outcomes</a:t>
            </a:r>
          </a:p>
        </p:txBody>
      </p:sp>
    </p:spTree>
    <p:extLst>
      <p:ext uri="{BB962C8B-B14F-4D97-AF65-F5344CB8AC3E}">
        <p14:creationId xmlns:p14="http://schemas.microsoft.com/office/powerpoint/2010/main" val="30365737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171113" y="6408739"/>
            <a:ext cx="3667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75B05F33-76B3-489E-AFA8-A1A2203AD95B}" type="slidenum">
              <a:rPr lang="en-US" altLang="en-US" sz="1800"/>
              <a:pPr eaLnBrk="1" hangingPunct="1"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b="1" dirty="0"/>
              <a:t>Maintenance Management</a:t>
            </a:r>
            <a:endParaRPr lang="en-US" sz="1300" dirty="0"/>
          </a:p>
        </p:txBody>
      </p:sp>
      <p:sp>
        <p:nvSpPr>
          <p:cNvPr id="7" name="Rectangle 6"/>
          <p:cNvSpPr/>
          <p:nvPr/>
        </p:nvSpPr>
        <p:spPr>
          <a:xfrm>
            <a:off x="423808" y="1268414"/>
            <a:ext cx="11329827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eaLnBrk="1" hangingPunct="1">
              <a:buFont typeface="Arial" pitchFamily="34" charset="0"/>
              <a:buChar char="•"/>
              <a:defRPr/>
            </a:pPr>
            <a:r>
              <a:rPr lang="en-US" sz="2800" b="1" dirty="0">
                <a:latin typeface="+mn-lt"/>
              </a:rPr>
              <a:t>Initial Determination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System administrator makes the initial determination if are justifiable</a:t>
            </a:r>
          </a:p>
          <a:p>
            <a:pPr marL="342900" indent="-342900" eaLnBrk="1" hangingPunct="1">
              <a:buFont typeface="Arial" pitchFamily="34" charset="0"/>
              <a:buChar char="•"/>
              <a:defRPr/>
            </a:pPr>
            <a:r>
              <a:rPr lang="en-US" sz="2800" b="1" dirty="0">
                <a:latin typeface="+mn-lt"/>
              </a:rPr>
              <a:t>The System Review Committee</a:t>
            </a:r>
          </a:p>
          <a:p>
            <a:pPr marL="800100" lvl="1" indent="-342900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Either approves the request and assigns a priority to it, or rejects it</a:t>
            </a:r>
          </a:p>
          <a:p>
            <a:pPr marL="342900" indent="-342900" eaLnBrk="1" hangingPunct="1">
              <a:buFont typeface="Arial" pitchFamily="34" charset="0"/>
              <a:buChar char="•"/>
              <a:defRPr/>
            </a:pPr>
            <a:r>
              <a:rPr lang="en-US" sz="2800" b="1" dirty="0">
                <a:latin typeface="+mn-lt"/>
              </a:rPr>
              <a:t>Task Completion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System administrator usually assigns tasks to individuals or to a maintenance team</a:t>
            </a:r>
          </a:p>
          <a:p>
            <a:pPr marL="342900" indent="-342900" eaLnBrk="1" hangingPunct="1">
              <a:buFont typeface="Arial" pitchFamily="34" charset="0"/>
              <a:buChar char="•"/>
              <a:defRPr/>
            </a:pPr>
            <a:r>
              <a:rPr lang="en-US" sz="2800" b="1" dirty="0">
                <a:latin typeface="+mn-lt"/>
              </a:rPr>
              <a:t>User Notification </a:t>
            </a:r>
          </a:p>
          <a:p>
            <a:pPr marL="800100" lvl="1" indent="-342900" eaLnBrk="1" hangingPunct="1">
              <a:buFont typeface="Arial" pitchFamily="34" charset="0"/>
              <a:buChar char="•"/>
              <a:defRPr/>
            </a:pPr>
            <a:r>
              <a:rPr lang="en-US" sz="2400" dirty="0">
                <a:latin typeface="+mn-lt"/>
              </a:rPr>
              <a:t>Users who initiate maintenance requests expect a prompt response, especially if the situation directly affects their work</a:t>
            </a:r>
          </a:p>
        </p:txBody>
      </p:sp>
    </p:spTree>
    <p:extLst>
      <p:ext uri="{BB962C8B-B14F-4D97-AF65-F5344CB8AC3E}">
        <p14:creationId xmlns:p14="http://schemas.microsoft.com/office/powerpoint/2010/main" val="21160002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10171113" y="6408739"/>
            <a:ext cx="366712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fld id="{4B41678C-2D86-4D1A-AA80-5887A54658B9}" type="slidenum">
              <a:rPr lang="en-US" altLang="en-US" sz="1800"/>
              <a:pPr eaLnBrk="1" hangingPunct="1"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b="1" dirty="0"/>
              <a:t>Maintenance Management </a:t>
            </a:r>
            <a:endParaRPr lang="en-US" sz="1300" dirty="0"/>
          </a:p>
        </p:txBody>
      </p:sp>
      <p:sp>
        <p:nvSpPr>
          <p:cNvPr id="7" name="Rectangle 6"/>
          <p:cNvSpPr/>
          <p:nvPr/>
        </p:nvSpPr>
        <p:spPr>
          <a:xfrm>
            <a:off x="387820" y="1500883"/>
            <a:ext cx="1170486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eaLnBrk="1" hangingPunct="1">
              <a:buFont typeface="Arial" pitchFamily="34" charset="0"/>
              <a:buChar char="•"/>
              <a:defRPr/>
            </a:pPr>
            <a:r>
              <a:rPr lang="en-US" sz="2400" b="1" dirty="0">
                <a:latin typeface="+mn-lt"/>
              </a:rPr>
              <a:t>Establishing Priorities</a:t>
            </a:r>
          </a:p>
          <a:p>
            <a:pPr marL="914400" lvl="1" indent="-457200" eaLnBrk="1" hangingPunct="1">
              <a:buFont typeface="Wingdings" panose="05000000000000000000" pitchFamily="2" charset="2"/>
              <a:buChar char="q"/>
              <a:defRPr/>
            </a:pPr>
            <a:r>
              <a:rPr lang="en-US" sz="2400" dirty="0">
                <a:latin typeface="+mn-lt"/>
              </a:rPr>
              <a:t>In many companies, systems review committee separates maintenance requests from new systems development requests</a:t>
            </a:r>
          </a:p>
          <a:p>
            <a:pPr marL="914400" lvl="1" indent="-457200" eaLnBrk="1" hangingPunct="1">
              <a:buFont typeface="Wingdings" panose="05000000000000000000" pitchFamily="2" charset="2"/>
              <a:buChar char="q"/>
              <a:defRPr/>
            </a:pPr>
            <a:r>
              <a:rPr lang="en-US" sz="2400" dirty="0">
                <a:latin typeface="+mn-lt"/>
              </a:rPr>
              <a:t>Some IT managers believe that evaluating all projects together leads to the best possible decisions</a:t>
            </a:r>
          </a:p>
          <a:p>
            <a:pPr marL="914400" lvl="1" indent="-457200" eaLnBrk="1" hangingPunct="1">
              <a:buFont typeface="Wingdings" panose="05000000000000000000" pitchFamily="2" charset="2"/>
              <a:buChar char="q"/>
              <a:defRPr/>
            </a:pPr>
            <a:r>
              <a:rPr lang="en-US" sz="2400" dirty="0">
                <a:latin typeface="+mn-lt"/>
              </a:rPr>
              <a:t>Object is to have a procedure that balances new development and necessary maintenance work</a:t>
            </a:r>
          </a:p>
        </p:txBody>
      </p:sp>
    </p:spTree>
    <p:extLst>
      <p:ext uri="{BB962C8B-B14F-4D97-AF65-F5344CB8AC3E}">
        <p14:creationId xmlns:p14="http://schemas.microsoft.com/office/powerpoint/2010/main" val="1621383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Footer Placeholder 3"/>
          <p:cNvSpPr>
            <a:spLocks noGrp="1"/>
          </p:cNvSpPr>
          <p:nvPr>
            <p:ph type="ftr" sz="quarter" idx="10"/>
          </p:nvPr>
        </p:nvSpPr>
        <p:spPr bwMode="auto">
          <a:xfrm>
            <a:off x="6248400" y="6623050"/>
            <a:ext cx="2895600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Calibri" pitchFamily="34" charset="0"/>
                <a:ea typeface="+mn-ea"/>
                <a:cs typeface="Calibri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/>
              <a:t>Slide </a:t>
            </a:r>
            <a:fld id="{D1F85F29-0471-41BC-8991-7579670719AC}" type="slidenum">
              <a:rPr lang="en-GB" smtClean="0"/>
              <a:pPr>
                <a:defRPr/>
              </a:pPr>
              <a:t>22</a:t>
            </a:fld>
            <a:r>
              <a:rPr lang="en-GB"/>
              <a:t> (of </a:t>
            </a:r>
            <a:endParaRPr lang="en-US" altLang="en-US" sz="800">
              <a:solidFill>
                <a:schemeClr val="bg1"/>
              </a:solidFill>
            </a:endParaRPr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/>
              <a:t>Summary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/>
              <a:t>Maintenance</a:t>
            </a:r>
          </a:p>
          <a:p>
            <a:pPr lvl="1" eaLnBrk="1" hangingPunct="1"/>
            <a:r>
              <a:rPr lang="en-US" altLang="en-US" sz="2400" dirty="0"/>
              <a:t>Maintenance tasks</a:t>
            </a:r>
          </a:p>
          <a:p>
            <a:pPr lvl="1" eaLnBrk="1" hangingPunct="1"/>
            <a:r>
              <a:rPr lang="en-US" altLang="en-US" sz="2400" dirty="0"/>
              <a:t>Maintenance Management</a:t>
            </a:r>
          </a:p>
        </p:txBody>
      </p:sp>
    </p:spTree>
    <p:extLst>
      <p:ext uri="{BB962C8B-B14F-4D97-AF65-F5344CB8AC3E}">
        <p14:creationId xmlns:p14="http://schemas.microsoft.com/office/powerpoint/2010/main" val="2872153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Footer Placeholder 3"/>
          <p:cNvSpPr>
            <a:spLocks noGrp="1"/>
          </p:cNvSpPr>
          <p:nvPr>
            <p:ph type="ftr" sz="quarter" idx="10"/>
          </p:nvPr>
        </p:nvSpPr>
        <p:spPr bwMode="auto">
          <a:xfrm>
            <a:off x="6248400" y="6623050"/>
            <a:ext cx="2895600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Calibri" pitchFamily="34" charset="0"/>
                <a:ea typeface="+mn-ea"/>
                <a:cs typeface="Calibri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/>
              <a:t>Slide </a:t>
            </a:r>
            <a:fld id="{D1F85F29-0471-41BC-8991-7579670719AC}" type="slidenum">
              <a:rPr lang="en-GB" smtClean="0"/>
              <a:pPr>
                <a:defRPr/>
              </a:pPr>
              <a:t>23</a:t>
            </a:fld>
            <a:r>
              <a:rPr lang="en-GB"/>
              <a:t> (of </a:t>
            </a:r>
            <a:endParaRPr lang="en-US" altLang="en-US" sz="800">
              <a:solidFill>
                <a:schemeClr val="bg1"/>
              </a:solidFill>
            </a:endParaRPr>
          </a:p>
        </p:txBody>
      </p:sp>
      <p:sp>
        <p:nvSpPr>
          <p:cNvPr id="35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b="1" dirty="0"/>
              <a:t>Question and Answer Session</a:t>
            </a:r>
            <a:endParaRPr lang="en-US" altLang="en-US" dirty="0"/>
          </a:p>
        </p:txBody>
      </p:sp>
      <p:sp>
        <p:nvSpPr>
          <p:cNvPr id="35844" name="Text Box 4"/>
          <p:cNvSpPr txBox="1">
            <a:spLocks noChangeArrowheads="1"/>
          </p:cNvSpPr>
          <p:nvPr/>
        </p:nvSpPr>
        <p:spPr bwMode="auto">
          <a:xfrm>
            <a:off x="3760787" y="2286000"/>
            <a:ext cx="5383213" cy="155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96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499162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C76D51-7E8E-5334-1558-2C0143F36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What To Expect Next Week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09691AC-B026-6F6A-E82C-CD6FF0FE55BC}"/>
              </a:ext>
            </a:extLst>
          </p:cNvPr>
          <p:cNvSpPr txBox="1">
            <a:spLocks/>
          </p:cNvSpPr>
          <p:nvPr/>
        </p:nvSpPr>
        <p:spPr bwMode="auto">
          <a:xfrm>
            <a:off x="447752" y="1687513"/>
            <a:ext cx="5701165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MY" b="1" kern="0" dirty="0"/>
              <a:t>In Class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AFEF9A1-3A25-1E80-6C47-43328A7FEE12}"/>
              </a:ext>
            </a:extLst>
          </p:cNvPr>
          <p:cNvSpPr txBox="1">
            <a:spLocks/>
          </p:cNvSpPr>
          <p:nvPr/>
        </p:nvSpPr>
        <p:spPr>
          <a:xfrm>
            <a:off x="447752" y="2327275"/>
            <a:ext cx="5701165" cy="395128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endParaRPr lang="en-US" sz="2400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CE71CE8-3F3F-86CF-7F44-FB22D3BD451A}"/>
              </a:ext>
            </a:extLst>
          </p:cNvPr>
          <p:cNvSpPr txBox="1">
            <a:spLocks/>
          </p:cNvSpPr>
          <p:nvPr/>
        </p:nvSpPr>
        <p:spPr>
          <a:xfrm>
            <a:off x="6345768" y="1687513"/>
            <a:ext cx="5389033" cy="63976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MY" b="1" kern="0" dirty="0"/>
              <a:t>Preparation for Class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C60B6015-12F5-56E1-D81C-653B222516D3}"/>
              </a:ext>
            </a:extLst>
          </p:cNvPr>
          <p:cNvSpPr txBox="1">
            <a:spLocks/>
          </p:cNvSpPr>
          <p:nvPr/>
        </p:nvSpPr>
        <p:spPr>
          <a:xfrm>
            <a:off x="6345768" y="2327275"/>
            <a:ext cx="5389033" cy="395128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kern="0" dirty="0"/>
              <a:t>Download the slide and study for the all chapters.</a:t>
            </a:r>
            <a:endParaRPr lang="en-MY" sz="2400" kern="0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5094E4FA-E0C4-5CC1-EC54-5BBF3E78AC9A}"/>
              </a:ext>
            </a:extLst>
          </p:cNvPr>
          <p:cNvSpPr txBox="1">
            <a:spLocks/>
          </p:cNvSpPr>
          <p:nvPr/>
        </p:nvSpPr>
        <p:spPr>
          <a:xfrm>
            <a:off x="457199" y="2327275"/>
            <a:ext cx="5389033" cy="395128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kern="0" dirty="0"/>
              <a:t>Mock test</a:t>
            </a:r>
            <a:endParaRPr lang="en-MY" sz="2400" kern="0" dirty="0"/>
          </a:p>
        </p:txBody>
      </p:sp>
    </p:spTree>
    <p:extLst>
      <p:ext uri="{BB962C8B-B14F-4D97-AF65-F5344CB8AC3E}">
        <p14:creationId xmlns:p14="http://schemas.microsoft.com/office/powerpoint/2010/main" val="3669358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04106F-FA64-286A-04FC-353B30B81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747500" cy="4525962"/>
          </a:xfrm>
        </p:spPr>
        <p:txBody>
          <a:bodyPr wrap="square" anchor="t">
            <a:normAutofit/>
          </a:bodyPr>
          <a:lstStyle/>
          <a:p>
            <a:pPr eaLnBrk="1" hangingPunct="1"/>
            <a:r>
              <a:rPr lang="en-US" altLang="en-US" sz="2400" dirty="0"/>
              <a:t>Deployment</a:t>
            </a:r>
          </a:p>
          <a:p>
            <a:pPr lvl="1"/>
            <a:r>
              <a:rPr lang="en-US" altLang="en-US" sz="2400" dirty="0"/>
              <a:t>System Changeover Strategies</a:t>
            </a:r>
          </a:p>
          <a:p>
            <a:pPr eaLnBrk="1" hangingPunct="1"/>
            <a:r>
              <a:rPr lang="en-US" altLang="en-US" sz="2400" dirty="0"/>
              <a:t>Maintenance</a:t>
            </a:r>
          </a:p>
          <a:p>
            <a:pPr lvl="1" eaLnBrk="1" hangingPunct="1"/>
            <a:r>
              <a:rPr lang="en-US" altLang="en-US" sz="2400" dirty="0"/>
              <a:t>Maintenance tasks</a:t>
            </a:r>
          </a:p>
          <a:p>
            <a:pPr lvl="1" eaLnBrk="1" hangingPunct="1"/>
            <a:r>
              <a:rPr lang="en-US" altLang="en-US" sz="2400" dirty="0"/>
              <a:t>Maintenance Management</a:t>
            </a:r>
          </a:p>
          <a:p>
            <a:pPr marL="0" indent="0">
              <a:buNone/>
            </a:pPr>
            <a:endParaRPr lang="en-MY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30856A-6B10-E63A-FF9D-FCC3E858E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MY" dirty="0"/>
              <a:t>Contents &amp; Structure </a:t>
            </a:r>
          </a:p>
        </p:txBody>
      </p:sp>
    </p:spTree>
    <p:extLst>
      <p:ext uri="{BB962C8B-B14F-4D97-AF65-F5344CB8AC3E}">
        <p14:creationId xmlns:p14="http://schemas.microsoft.com/office/powerpoint/2010/main" val="1537800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496500-6EFF-D6A4-A019-E1438C035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747500" cy="4525962"/>
          </a:xfrm>
        </p:spPr>
        <p:txBody>
          <a:bodyPr wrap="square" anchor="t">
            <a:normAutofit/>
          </a:bodyPr>
          <a:lstStyle/>
          <a:p>
            <a:r>
              <a:rPr lang="en-US" sz="2400" dirty="0"/>
              <a:t>If you have mastered this topic, you should be able to use the following terms correctly in your assignments and exams:	</a:t>
            </a:r>
          </a:p>
          <a:p>
            <a:pPr lvl="1" eaLnBrk="1" hangingPunct="1"/>
            <a:r>
              <a:rPr lang="en-US" altLang="en-US" sz="2400" dirty="0">
                <a:solidFill>
                  <a:srgbClr val="000000"/>
                </a:solidFill>
              </a:rPr>
              <a:t>Corrective Maintenance</a:t>
            </a:r>
          </a:p>
          <a:p>
            <a:pPr lvl="1" eaLnBrk="1" hangingPunct="1"/>
            <a:r>
              <a:rPr lang="en-US" altLang="en-US" sz="2400" dirty="0">
                <a:solidFill>
                  <a:srgbClr val="000000"/>
                </a:solidFill>
              </a:rPr>
              <a:t>Adaptive Maintenance</a:t>
            </a:r>
          </a:p>
          <a:p>
            <a:pPr lvl="1" eaLnBrk="1" hangingPunct="1"/>
            <a:r>
              <a:rPr lang="en-US" altLang="en-US" sz="2400" dirty="0">
                <a:solidFill>
                  <a:srgbClr val="000000"/>
                </a:solidFill>
              </a:rPr>
              <a:t>Perfective Maintenance</a:t>
            </a:r>
          </a:p>
          <a:p>
            <a:pPr lvl="1" eaLnBrk="1" hangingPunct="1"/>
            <a:r>
              <a:rPr lang="en-US" altLang="en-US" sz="2400" dirty="0">
                <a:solidFill>
                  <a:srgbClr val="000000"/>
                </a:solidFill>
              </a:rPr>
              <a:t>Preventive Maintenance</a:t>
            </a:r>
          </a:p>
          <a:p>
            <a:endParaRPr lang="en-US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CA8516-4B35-EF6A-5E3F-7D6D0954C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US" b="1"/>
              <a:t>Key terms you must be able to use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719565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496500-6EFF-D6A4-A019-E1438C035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747500" cy="4525962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Identify three (3) types </a:t>
            </a:r>
            <a:r>
              <a:rPr lang="en-US" sz="2400"/>
              <a:t>of testing?</a:t>
            </a:r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CA8516-4B35-EF6A-5E3F-7D6D0954C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MY" dirty="0"/>
              <a:t>Recap From Last Lesson</a:t>
            </a:r>
          </a:p>
        </p:txBody>
      </p:sp>
    </p:spTree>
    <p:extLst>
      <p:ext uri="{BB962C8B-B14F-4D97-AF65-F5344CB8AC3E}">
        <p14:creationId xmlns:p14="http://schemas.microsoft.com/office/powerpoint/2010/main" val="1099552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Change-over Strategies</a:t>
            </a:r>
            <a:br>
              <a:rPr lang="en-US" dirty="0"/>
            </a:br>
            <a:r>
              <a:rPr lang="en-US" sz="2400" dirty="0">
                <a:solidFill>
                  <a:schemeClr val="accent2"/>
                </a:solidFill>
              </a:rPr>
              <a:t>(How the old system will be replaced with new?)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1026" name="Picture 2" descr="https://mis.uhcl.edu/rob/Course/SAD/Lectures/System%20Installation_files/image01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3475" y="1676400"/>
            <a:ext cx="7261225" cy="4714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882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Change-over Strategies</a:t>
            </a:r>
            <a:br>
              <a:rPr lang="en-US"/>
            </a:br>
            <a:r>
              <a:rPr lang="en-US" sz="2400">
                <a:solidFill>
                  <a:schemeClr val="accent2"/>
                </a:solidFill>
              </a:rPr>
              <a:t>(How the old system will be replaced with new?)</a:t>
            </a:r>
            <a:endParaRPr lang="en-US">
              <a:solidFill>
                <a:schemeClr val="accent2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00076" y="1727861"/>
            <a:ext cx="11591848" cy="4525962"/>
          </a:xfrm>
        </p:spPr>
        <p:txBody>
          <a:bodyPr/>
          <a:lstStyle/>
          <a:p>
            <a:r>
              <a:rPr lang="en-US" altLang="en-US" b="1" dirty="0">
                <a:solidFill>
                  <a:srgbClr val="7030A0"/>
                </a:solidFill>
              </a:rPr>
              <a:t>Direct cutover</a:t>
            </a:r>
            <a:r>
              <a:rPr lang="en-US" altLang="en-US" dirty="0"/>
              <a:t>:</a:t>
            </a:r>
            <a:r>
              <a:rPr lang="en-US" altLang="en-US" b="1" dirty="0">
                <a:solidFill>
                  <a:srgbClr val="7030A0"/>
                </a:solidFill>
              </a:rPr>
              <a:t> </a:t>
            </a:r>
            <a:r>
              <a:rPr lang="en-US" altLang="en-US" dirty="0"/>
              <a:t>New system replaces old system immediately</a:t>
            </a:r>
          </a:p>
          <a:p>
            <a:r>
              <a:rPr lang="en-US" altLang="en-US" b="1" dirty="0">
                <a:solidFill>
                  <a:srgbClr val="7030A0"/>
                </a:solidFill>
              </a:rPr>
              <a:t>Parallel operation </a:t>
            </a:r>
            <a:r>
              <a:rPr lang="en-US" altLang="en-US" dirty="0"/>
              <a:t>(or parallel running): Both old and new system are run simultaneously for a period</a:t>
            </a:r>
          </a:p>
          <a:p>
            <a:r>
              <a:rPr lang="en-US" altLang="en-US" b="1" dirty="0">
                <a:solidFill>
                  <a:srgbClr val="7030A0"/>
                </a:solidFill>
              </a:rPr>
              <a:t>Pilot operation</a:t>
            </a:r>
            <a:r>
              <a:rPr lang="en-US" altLang="en-US" dirty="0"/>
              <a:t>: New system, is introduced in just one branch of a </a:t>
            </a:r>
            <a:r>
              <a:rPr lang="en-US" altLang="en-US" dirty="0" err="1"/>
              <a:t>organisation</a:t>
            </a:r>
            <a:r>
              <a:rPr lang="en-US" altLang="en-US" dirty="0"/>
              <a:t>.</a:t>
            </a:r>
          </a:p>
          <a:p>
            <a:r>
              <a:rPr lang="en-US" altLang="en-US" b="1" dirty="0">
                <a:solidFill>
                  <a:srgbClr val="7030A0"/>
                </a:solidFill>
              </a:rPr>
              <a:t>Phased operation</a:t>
            </a:r>
            <a:r>
              <a:rPr lang="en-US" altLang="en-US" dirty="0"/>
              <a:t>: New system is added a bit at a time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19511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Change-over Strategies</a:t>
            </a:r>
            <a:br>
              <a:rPr lang="en-US"/>
            </a:br>
            <a:r>
              <a:rPr lang="en-US" sz="2400">
                <a:solidFill>
                  <a:schemeClr val="accent2"/>
                </a:solidFill>
              </a:rPr>
              <a:t>(How the old system will be replaced with new?)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 bwMode="auto">
          <a:xfrm>
            <a:off x="6248400" y="6623050"/>
            <a:ext cx="2895600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Calibri" pitchFamily="34" charset="0"/>
                <a:ea typeface="+mn-ea"/>
                <a:cs typeface="Calibri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GB"/>
              <a:t>Slide </a:t>
            </a:r>
            <a:fld id="{D1F85F29-0471-41BC-8991-7579670719AC}" type="slidenum">
              <a:rPr lang="en-GB" smtClean="0"/>
              <a:pPr>
                <a:defRPr/>
              </a:pPr>
              <a:t>8</a:t>
            </a:fld>
            <a:r>
              <a:rPr lang="en-GB"/>
              <a:t> (of </a:t>
            </a:r>
          </a:p>
        </p:txBody>
      </p:sp>
      <p:pic>
        <p:nvPicPr>
          <p:cNvPr id="1026" name="Picture 2" descr="http://3.bp.blogspot.com/-wprzDNX5fl8/TrK_mKy__7I/AAAAAAAAAKs/hGBIN24ysEE/s1600/Changeove-Methods-Advantages-Disadvantages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25"/>
          <a:stretch/>
        </p:blipFill>
        <p:spPr bwMode="auto">
          <a:xfrm>
            <a:off x="4353465" y="1731288"/>
            <a:ext cx="5520905" cy="4491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448166" y="2024287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solidFill>
                  <a:srgbClr val="7030A0"/>
                </a:solidFill>
              </a:rPr>
              <a:t>Direct Cutover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945779" y="3089977"/>
            <a:ext cx="22256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7030A0"/>
                </a:solidFill>
              </a:rPr>
              <a:t>Parallel Operation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45779" y="4121781"/>
            <a:ext cx="22256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7030A0"/>
                </a:solidFill>
              </a:rPr>
              <a:t>Pilot </a:t>
            </a:r>
          </a:p>
          <a:p>
            <a:r>
              <a:rPr lang="en-US" sz="2000" b="1">
                <a:solidFill>
                  <a:srgbClr val="7030A0"/>
                </a:solidFill>
              </a:rPr>
              <a:t>Operation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45779" y="5172390"/>
            <a:ext cx="22256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solidFill>
                  <a:srgbClr val="7030A0"/>
                </a:solidFill>
              </a:rPr>
              <a:t>Phased Operation</a:t>
            </a:r>
          </a:p>
        </p:txBody>
      </p:sp>
    </p:spTree>
    <p:extLst>
      <p:ext uri="{BB962C8B-B14F-4D97-AF65-F5344CB8AC3E}">
        <p14:creationId xmlns:p14="http://schemas.microsoft.com/office/powerpoint/2010/main" val="1857046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1" dirty="0"/>
              <a:t>Software Maintenance</a:t>
            </a:r>
            <a:endParaRPr lang="en-US" dirty="0"/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The process of modifying a software system or component after delivery to correct faults, improve performance or other attributes, or adapt to a changed environment</a:t>
            </a:r>
          </a:p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781402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F9C7E272EC774B9ABB883739ED0FD8" ma:contentTypeVersion="3" ma:contentTypeDescription="Create a new document." ma:contentTypeScope="" ma:versionID="03cc76453e34c71d5521cc10fb36bd42">
  <xsd:schema xmlns:xsd="http://www.w3.org/2001/XMLSchema" xmlns:xs="http://www.w3.org/2001/XMLSchema" xmlns:p="http://schemas.microsoft.com/office/2006/metadata/properties" xmlns:ns2="b884b04e-8826-4bb3-b957-f375b215b649" targetNamespace="http://schemas.microsoft.com/office/2006/metadata/properties" ma:root="true" ma:fieldsID="8b76a4bdfac21483f7a795b9ce9664cb" ns2:_="">
    <xsd:import namespace="b884b04e-8826-4bb3-b957-f375b215b64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84b04e-8826-4bb3-b957-f375b215b64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86D63C4-A276-429E-A470-B181C18063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84b04e-8826-4bb3-b957-f375b215b64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ED3909F-E191-4C23-B23C-BA46B5ADDDA2}">
  <ds:schemaRefs>
    <ds:schemaRef ds:uri="b884b04e-8826-4bb3-b957-f375b215b649"/>
    <ds:schemaRef ds:uri="http://schemas.openxmlformats.org/package/2006/metadata/core-properties"/>
    <ds:schemaRef ds:uri="http://purl.org/dc/dcmitype/"/>
    <ds:schemaRef ds:uri="http://purl.org/dc/terms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5585</TotalTime>
  <Pages>11</Pages>
  <Words>904</Words>
  <Application>Microsoft Office PowerPoint</Application>
  <PresentationFormat>Widescreen</PresentationFormat>
  <Paragraphs>145</Paragraphs>
  <Slides>24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Montserrat</vt:lpstr>
      <vt:lpstr>PT Sans</vt:lpstr>
      <vt:lpstr>Wingdings</vt:lpstr>
      <vt:lpstr>UCTI-Template-foundation-level</vt:lpstr>
      <vt:lpstr>DEPLOYMENT AND MAINTENACE </vt:lpstr>
      <vt:lpstr>Topic Learning Outcomes</vt:lpstr>
      <vt:lpstr>Contents &amp; Structure </vt:lpstr>
      <vt:lpstr>Key terms you must be able to use</vt:lpstr>
      <vt:lpstr>Recap From Last Lesson</vt:lpstr>
      <vt:lpstr>System Change-over Strategies (How the old system will be replaced with new?)</vt:lpstr>
      <vt:lpstr>System Change-over Strategies (How the old system will be replaced with new?)</vt:lpstr>
      <vt:lpstr>System Change-over Strategies (How the old system will be replaced with new?)</vt:lpstr>
      <vt:lpstr>Software Maintenance</vt:lpstr>
      <vt:lpstr>Maintenance Tasks</vt:lpstr>
      <vt:lpstr>Maintenance Tasks</vt:lpstr>
      <vt:lpstr>Maintenance Tasks </vt:lpstr>
      <vt:lpstr>Maintenance Tasks </vt:lpstr>
      <vt:lpstr>Maintenance Tasks</vt:lpstr>
      <vt:lpstr>Maintenance Tasks</vt:lpstr>
      <vt:lpstr>Maintenance Tasks </vt:lpstr>
      <vt:lpstr>Maintenance Tasks</vt:lpstr>
      <vt:lpstr>Maintenance Management</vt:lpstr>
      <vt:lpstr>Maintenance Management </vt:lpstr>
      <vt:lpstr>Maintenance Management</vt:lpstr>
      <vt:lpstr>Maintenance Management </vt:lpstr>
      <vt:lpstr>Summary</vt:lpstr>
      <vt:lpstr>Question and Answer Session</vt:lpstr>
      <vt:lpstr>What To Expect Next Week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Justin Gilbert Alexius Silvester</cp:lastModifiedBy>
  <cp:revision>334</cp:revision>
  <cp:lastPrinted>2023-02-03T03:07:34Z</cp:lastPrinted>
  <dcterms:created xsi:type="dcterms:W3CDTF">2005-08-02T10:18:20Z</dcterms:created>
  <dcterms:modified xsi:type="dcterms:W3CDTF">2023-11-28T06:14:38Z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0x010100F2F9C7E272EC774B9ABB883739ED0FD8</vt:lpwstr>
  </property>
</Properties>
</file>

<file path=docProps/thumbnail.jpeg>
</file>